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50" r:id="rId1"/>
  </p:sldMasterIdLst>
  <p:notesMasterIdLst>
    <p:notesMasterId r:id="rId19"/>
  </p:notesMasterIdLst>
  <p:handoutMasterIdLst>
    <p:handoutMasterId r:id="rId20"/>
  </p:handoutMasterIdLst>
  <p:sldIdLst>
    <p:sldId id="257" r:id="rId2"/>
    <p:sldId id="258" r:id="rId3"/>
    <p:sldId id="283" r:id="rId4"/>
    <p:sldId id="260" r:id="rId5"/>
    <p:sldId id="279" r:id="rId6"/>
    <p:sldId id="281" r:id="rId7"/>
    <p:sldId id="284" r:id="rId8"/>
    <p:sldId id="286" r:id="rId9"/>
    <p:sldId id="280" r:id="rId10"/>
    <p:sldId id="285" r:id="rId11"/>
    <p:sldId id="287" r:id="rId12"/>
    <p:sldId id="288" r:id="rId13"/>
    <p:sldId id="289" r:id="rId14"/>
    <p:sldId id="259" r:id="rId15"/>
    <p:sldId id="264" r:id="rId16"/>
    <p:sldId id="261" r:id="rId17"/>
    <p:sldId id="278" r:id="rId18"/>
  </p:sldIdLst>
  <p:sldSz cx="12192000" cy="6858000"/>
  <p:notesSz cx="6858000" cy="9144000"/>
  <p:embeddedFontLst>
    <p:embeddedFont>
      <p:font typeface="Spoqa Han Sans Neo Bold" panose="020B0800000000000000" charset="-127"/>
      <p:bold r:id="rId21"/>
    </p:embeddedFont>
    <p:embeddedFont>
      <p:font typeface="Spoqa Han Sans Neo Regular" panose="020B0500000000000000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  <p:embeddedFont>
      <p:font typeface="Poppins ExtraBold" panose="00000900000000000000" pitchFamily="2" charset="0"/>
      <p:bold r:id="rId25"/>
      <p:boldItalic r:id="rId26"/>
    </p:embeddedFont>
    <p:embeddedFont>
      <p:font typeface="Poppins Light" panose="00000400000000000000" pitchFamily="2" charset="0"/>
      <p:regular r:id="rId27"/>
      <p:italic r:id="rId28"/>
    </p:embeddedFont>
    <p:embeddedFont>
      <p:font typeface="Source Sans Pro" panose="020B0503030403020204" pitchFamily="34" charset="0"/>
      <p:regular r:id="rId29"/>
      <p:bold r:id="rId30"/>
      <p:italic r:id="rId31"/>
      <p:boldItalic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신강식" initials="신" lastIdx="2" clrIdx="0">
    <p:extLst>
      <p:ext uri="{19B8F6BF-5375-455C-9EA6-DF929625EA0E}">
        <p15:presenceInfo xmlns:p15="http://schemas.microsoft.com/office/powerpoint/2012/main" userId="신강식" providerId="None"/>
      </p:ext>
    </p:extLst>
  </p:cmAuthor>
  <p:cmAuthor id="2" name="leeheera" initials="l" lastIdx="1" clrIdx="1">
    <p:extLst>
      <p:ext uri="{19B8F6BF-5375-455C-9EA6-DF929625EA0E}">
        <p15:presenceInfo xmlns:p15="http://schemas.microsoft.com/office/powerpoint/2012/main" userId="leeheer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D9CFF3"/>
    <a:srgbClr val="E4DDF7"/>
    <a:srgbClr val="303030"/>
    <a:srgbClr val="E4BDFF"/>
    <a:srgbClr val="C879FF"/>
    <a:srgbClr val="FBE3B3"/>
    <a:srgbClr val="F4B942"/>
    <a:srgbClr val="D2C2E4"/>
    <a:srgbClr val="4E29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84" y="2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178" y="6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0D2-458F-A654-55665E38CE3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0D2-458F-A654-55665E38CE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9222639"/>
        <c:axId val="219240943"/>
      </c:barChart>
      <c:lineChart>
        <c:grouping val="standar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Sheet1!$A$2:$A$4</c:f>
              <c:strCache>
                <c:ptCount val="3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2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0D2-458F-A654-55665E38CE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9230959"/>
        <c:axId val="219227631"/>
      </c:lineChart>
      <c:catAx>
        <c:axId val="2192226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altLang="ko-KR" sz="1100" b="0" i="0" u="none" strike="noStrike" kern="1200" spc="-1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Spoqa Han Sans Neo Medium" pitchFamily="2" charset="0"/>
                <a:ea typeface="Spoqa Han Sans Neo Medium" pitchFamily="2" charset="0"/>
                <a:cs typeface="+mn-cs"/>
              </a:defRPr>
            </a:pPr>
            <a:endParaRPr lang="ko-KR"/>
          </a:p>
        </c:txPr>
        <c:crossAx val="219240943"/>
        <c:crosses val="autoZero"/>
        <c:auto val="1"/>
        <c:lblAlgn val="ctr"/>
        <c:lblOffset val="100"/>
        <c:noMultiLvlLbl val="0"/>
      </c:catAx>
      <c:valAx>
        <c:axId val="2192409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altLang="ko-KR" sz="1100" b="0" i="0" u="none" strike="noStrike" kern="1200" spc="-1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Spoqa Han Sans Neo Medium" pitchFamily="2" charset="0"/>
                <a:ea typeface="Spoqa Han Sans Neo Medium" pitchFamily="2" charset="0"/>
                <a:cs typeface="+mn-cs"/>
              </a:defRPr>
            </a:pPr>
            <a:endParaRPr lang="ko-KR"/>
          </a:p>
        </c:txPr>
        <c:crossAx val="219222639"/>
        <c:crosses val="autoZero"/>
        <c:crossBetween val="between"/>
      </c:valAx>
      <c:valAx>
        <c:axId val="219227631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altLang="ko-KR" sz="1100" b="0" i="0" u="none" strike="noStrike" kern="1200" spc="-15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Spoqa Han Sans Neo Medium" pitchFamily="2" charset="0"/>
                <a:ea typeface="Spoqa Han Sans Neo Medium" pitchFamily="2" charset="0"/>
                <a:cs typeface="+mn-cs"/>
              </a:defRPr>
            </a:pPr>
            <a:endParaRPr lang="ko-KR"/>
          </a:p>
        </c:txPr>
        <c:crossAx val="219230959"/>
        <c:crosses val="max"/>
        <c:crossBetween val="between"/>
      </c:valAx>
      <c:catAx>
        <c:axId val="219230959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19227631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altLang="ko-KR" sz="1100" b="0" i="0" u="none" strike="noStrike" kern="1200" spc="-150" baseline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Spoqa Han Sans Neo Medium" pitchFamily="2" charset="0"/>
              <a:ea typeface="Spoqa Han Sans Neo Medium" pitchFamily="2" charset="0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6-11T14:17:47.140" idx="1">
    <p:pos x="5577" y="2774"/>
    <p:text>ctrl + 클릭하시면 다운로드 페이지로 이동합니다. 스포카 한 산스 네오 ttf(서브셋 파일)을 다운로드 하시면 됩니다.</p:text>
    <p:extLst>
      <p:ext uri="{C676402C-5697-4E1C-873F-D02D1690AC5C}">
        <p15:threadingInfo xmlns:p15="http://schemas.microsoft.com/office/powerpoint/2012/main" timeZoneBias="-540"/>
      </p:ext>
    </p:extLst>
  </p:cm>
  <p:cm authorId="1" dt="2021-06-11T14:19:39.002" idx="2">
    <p:pos x="4743" y="3056"/>
    <p:text>ctrl + 클릭하시면 다운로드 페이지로 이동합니다.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635EEC71-D860-07EE-516E-D1CC37DE25F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5DC8512-50C9-8303-B956-14AB37CDA46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09CCC4-7D84-4821-AEB1-349051C56A7A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2223FE9-726E-0099-83D5-B6982FB123D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BB3772F-1E27-7660-C066-F4E54C5E6BB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C018F0-7806-4F62-8667-BE681E89E3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95794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128285-D01A-4479-8737-E6458297DD91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AE813E-E142-4467-ACBB-D0C43985E6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674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9290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1541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3506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6.png"/><Relationship Id="rId10" Type="http://schemas.microsoft.com/office/2007/relationships/hdphoto" Target="../media/hdphoto5.wdp"/><Relationship Id="rId4" Type="http://schemas.microsoft.com/office/2007/relationships/hdphoto" Target="../media/hdphoto2.wdp"/><Relationship Id="rId9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Poppins?query=poppins" TargetMode="External"/><Relationship Id="rId2" Type="http://schemas.openxmlformats.org/officeDocument/2006/relationships/hyperlink" Target="https://spoqa.github.io/spoqa-han-sans/" TargetMode="Externa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CA55D9-A9A7-45A9-857E-10869314080E}"/>
              </a:ext>
            </a:extLst>
          </p:cNvPr>
          <p:cNvSpPr/>
          <p:nvPr/>
        </p:nvSpPr>
        <p:spPr>
          <a:xfrm>
            <a:off x="-1537" y="0"/>
            <a:ext cx="12192000" cy="5389123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contrast="40000"/>
                      </a14:imgEffect>
                    </a14:imgLayer>
                  </a14:imgProps>
                </a:ext>
              </a:extLst>
            </a:blip>
            <a:srcRect/>
            <a:stretch>
              <a:fillRect t="-25411" b="-254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41ECD5E3-FA26-42CB-80B5-EB9484C2A23C}"/>
              </a:ext>
            </a:extLst>
          </p:cNvPr>
          <p:cNvSpPr/>
          <p:nvPr/>
        </p:nvSpPr>
        <p:spPr>
          <a:xfrm>
            <a:off x="0" y="-1"/>
            <a:ext cx="12192000" cy="538912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3AF7D63A-1572-47BE-84FA-C3CED19F4D54}"/>
              </a:ext>
            </a:extLst>
          </p:cNvPr>
          <p:cNvSpPr/>
          <p:nvPr/>
        </p:nvSpPr>
        <p:spPr>
          <a:xfrm>
            <a:off x="734658" y="4806559"/>
            <a:ext cx="10742141" cy="116512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381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그래픽 15">
            <a:extLst>
              <a:ext uri="{FF2B5EF4-FFF2-40B4-BE49-F238E27FC236}">
                <a16:creationId xmlns:a16="http://schemas.microsoft.com/office/drawing/2014/main" id="{76A50426-90EB-4C3D-9134-623C73AB4304}"/>
              </a:ext>
            </a:extLst>
          </p:cNvPr>
          <p:cNvGrpSpPr/>
          <p:nvPr/>
        </p:nvGrpSpPr>
        <p:grpSpPr>
          <a:xfrm>
            <a:off x="5744482" y="6255235"/>
            <a:ext cx="703037" cy="81767"/>
            <a:chOff x="10445750" y="491196"/>
            <a:chExt cx="1149384" cy="133680"/>
          </a:xfrm>
          <a:solidFill>
            <a:schemeClr val="bg1">
              <a:lumMod val="85000"/>
            </a:schemeClr>
          </a:solidFill>
        </p:grpSpPr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54EACF72-4C9C-4854-B6DE-CBB2C2F3DB41}"/>
                </a:ext>
              </a:extLst>
            </p:cNvPr>
            <p:cNvSpPr/>
            <p:nvPr/>
          </p:nvSpPr>
          <p:spPr>
            <a:xfrm>
              <a:off x="10445750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6E00537C-F22A-4588-9C03-ADEE13A34058}"/>
                </a:ext>
              </a:extLst>
            </p:cNvPr>
            <p:cNvSpPr/>
            <p:nvPr/>
          </p:nvSpPr>
          <p:spPr>
            <a:xfrm>
              <a:off x="10535919" y="495985"/>
              <a:ext cx="131320" cy="124205"/>
            </a:xfrm>
            <a:custGeom>
              <a:avLst/>
              <a:gdLst>
                <a:gd name="connsiteX0" fmla="*/ 84662 w 131320"/>
                <a:gd name="connsiteY0" fmla="*/ 0 h 124205"/>
                <a:gd name="connsiteX1" fmla="*/ 65677 w 131320"/>
                <a:gd name="connsiteY1" fmla="*/ 0 h 124205"/>
                <a:gd name="connsiteX2" fmla="*/ 46692 w 131320"/>
                <a:gd name="connsiteY2" fmla="*/ 0 h 124205"/>
                <a:gd name="connsiteX3" fmla="*/ 0 w 131320"/>
                <a:gd name="connsiteY3" fmla="*/ 124205 h 124205"/>
                <a:gd name="connsiteX4" fmla="*/ 34002 w 131320"/>
                <a:gd name="connsiteY4" fmla="*/ 124205 h 124205"/>
                <a:gd name="connsiteX5" fmla="*/ 41903 w 131320"/>
                <a:gd name="connsiteY5" fmla="*/ 105220 h 124205"/>
                <a:gd name="connsiteX6" fmla="*/ 65643 w 131320"/>
                <a:gd name="connsiteY6" fmla="*/ 105220 h 124205"/>
                <a:gd name="connsiteX7" fmla="*/ 89417 w 131320"/>
                <a:gd name="connsiteY7" fmla="*/ 105220 h 124205"/>
                <a:gd name="connsiteX8" fmla="*/ 97318 w 131320"/>
                <a:gd name="connsiteY8" fmla="*/ 124205 h 124205"/>
                <a:gd name="connsiteX9" fmla="*/ 131320 w 131320"/>
                <a:gd name="connsiteY9" fmla="*/ 124205 h 124205"/>
                <a:gd name="connsiteX10" fmla="*/ 84662 w 131320"/>
                <a:gd name="connsiteY10" fmla="*/ 0 h 124205"/>
                <a:gd name="connsiteX11" fmla="*/ 65677 w 131320"/>
                <a:gd name="connsiteY11" fmla="*/ 77513 h 124205"/>
                <a:gd name="connsiteX12" fmla="*/ 49839 w 131320"/>
                <a:gd name="connsiteY12" fmla="*/ 77513 h 124205"/>
                <a:gd name="connsiteX13" fmla="*/ 64104 w 131320"/>
                <a:gd name="connsiteY13" fmla="*/ 38756 h 124205"/>
                <a:gd name="connsiteX14" fmla="*/ 65677 w 131320"/>
                <a:gd name="connsiteY14" fmla="*/ 38756 h 124205"/>
                <a:gd name="connsiteX15" fmla="*/ 67251 w 131320"/>
                <a:gd name="connsiteY15" fmla="*/ 38756 h 124205"/>
                <a:gd name="connsiteX16" fmla="*/ 81481 w 131320"/>
                <a:gd name="connsiteY16" fmla="*/ 77513 h 124205"/>
                <a:gd name="connsiteX17" fmla="*/ 65677 w 131320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320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417" y="105220"/>
                  </a:lnTo>
                  <a:lnTo>
                    <a:pt x="97318" y="124205"/>
                  </a:lnTo>
                  <a:lnTo>
                    <a:pt x="131320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104" y="38756"/>
                  </a:lnTo>
                  <a:lnTo>
                    <a:pt x="65677" y="38756"/>
                  </a:lnTo>
                  <a:lnTo>
                    <a:pt x="67251" y="38756"/>
                  </a:lnTo>
                  <a:lnTo>
                    <a:pt x="81481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18B9F38F-BA07-4D7C-830B-9E56563A6DB2}"/>
                </a:ext>
              </a:extLst>
            </p:cNvPr>
            <p:cNvSpPr/>
            <p:nvPr/>
          </p:nvSpPr>
          <p:spPr>
            <a:xfrm>
              <a:off x="10678322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A4783D0B-A22B-44F3-BDC9-47A51717E0EB}"/>
                </a:ext>
              </a:extLst>
            </p:cNvPr>
            <p:cNvSpPr/>
            <p:nvPr/>
          </p:nvSpPr>
          <p:spPr>
            <a:xfrm>
              <a:off x="10768525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85DD5C05-6DB5-4500-BC53-0861D25CA80D}"/>
                </a:ext>
              </a:extLst>
            </p:cNvPr>
            <p:cNvSpPr/>
            <p:nvPr/>
          </p:nvSpPr>
          <p:spPr>
            <a:xfrm>
              <a:off x="10983686" y="495985"/>
              <a:ext cx="131285" cy="124205"/>
            </a:xfrm>
            <a:custGeom>
              <a:avLst/>
              <a:gdLst>
                <a:gd name="connsiteX0" fmla="*/ 84662 w 131285"/>
                <a:gd name="connsiteY0" fmla="*/ 0 h 124205"/>
                <a:gd name="connsiteX1" fmla="*/ 65677 w 131285"/>
                <a:gd name="connsiteY1" fmla="*/ 0 h 124205"/>
                <a:gd name="connsiteX2" fmla="*/ 46692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62 w 131285"/>
                <a:gd name="connsiteY10" fmla="*/ 0 h 124205"/>
                <a:gd name="connsiteX11" fmla="*/ 65677 w 131285"/>
                <a:gd name="connsiteY11" fmla="*/ 77513 h 124205"/>
                <a:gd name="connsiteX12" fmla="*/ 49839 w 131285"/>
                <a:gd name="connsiteY12" fmla="*/ 77513 h 124205"/>
                <a:gd name="connsiteX13" fmla="*/ 64069 w 131285"/>
                <a:gd name="connsiteY13" fmla="*/ 38756 h 124205"/>
                <a:gd name="connsiteX14" fmla="*/ 65643 w 131285"/>
                <a:gd name="connsiteY14" fmla="*/ 38756 h 124205"/>
                <a:gd name="connsiteX15" fmla="*/ 67216 w 131285"/>
                <a:gd name="connsiteY15" fmla="*/ 38756 h 124205"/>
                <a:gd name="connsiteX16" fmla="*/ 81446 w 131285"/>
                <a:gd name="connsiteY16" fmla="*/ 77513 h 124205"/>
                <a:gd name="connsiteX17" fmla="*/ 65677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069" y="38756"/>
                  </a:lnTo>
                  <a:lnTo>
                    <a:pt x="65643" y="38756"/>
                  </a:lnTo>
                  <a:lnTo>
                    <a:pt x="67216" y="38756"/>
                  </a:lnTo>
                  <a:lnTo>
                    <a:pt x="81446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A33B4C30-BDC4-4330-9EFE-FDEB28013A18}"/>
                </a:ext>
              </a:extLst>
            </p:cNvPr>
            <p:cNvSpPr/>
            <p:nvPr/>
          </p:nvSpPr>
          <p:spPr>
            <a:xfrm>
              <a:off x="11243966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7E75B4B2-E9D7-4576-B3E2-51F98221DB5D}"/>
                </a:ext>
              </a:extLst>
            </p:cNvPr>
            <p:cNvSpPr/>
            <p:nvPr/>
          </p:nvSpPr>
          <p:spPr>
            <a:xfrm>
              <a:off x="10891123" y="495985"/>
              <a:ext cx="100465" cy="124205"/>
            </a:xfrm>
            <a:custGeom>
              <a:avLst/>
              <a:gdLst>
                <a:gd name="connsiteX0" fmla="*/ 100465 w 100465"/>
                <a:gd name="connsiteY0" fmla="*/ 0 h 124205"/>
                <a:gd name="connsiteX1" fmla="*/ 0 w 100465"/>
                <a:gd name="connsiteY1" fmla="*/ 0 h 124205"/>
                <a:gd name="connsiteX2" fmla="*/ 0 w 100465"/>
                <a:gd name="connsiteY2" fmla="*/ 30855 h 124205"/>
                <a:gd name="connsiteX3" fmla="*/ 32428 w 100465"/>
                <a:gd name="connsiteY3" fmla="*/ 30855 h 124205"/>
                <a:gd name="connsiteX4" fmla="*/ 32428 w 100465"/>
                <a:gd name="connsiteY4" fmla="*/ 124205 h 124205"/>
                <a:gd name="connsiteX5" fmla="*/ 67251 w 100465"/>
                <a:gd name="connsiteY5" fmla="*/ 124205 h 124205"/>
                <a:gd name="connsiteX6" fmla="*/ 67251 w 100465"/>
                <a:gd name="connsiteY6" fmla="*/ 30855 h 124205"/>
                <a:gd name="connsiteX7" fmla="*/ 100465 w 100465"/>
                <a:gd name="connsiteY7" fmla="*/ 30855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465" h="124205">
                  <a:moveTo>
                    <a:pt x="100465" y="0"/>
                  </a:moveTo>
                  <a:lnTo>
                    <a:pt x="0" y="0"/>
                  </a:lnTo>
                  <a:lnTo>
                    <a:pt x="0" y="30855"/>
                  </a:lnTo>
                  <a:lnTo>
                    <a:pt x="32428" y="30855"/>
                  </a:lnTo>
                  <a:lnTo>
                    <a:pt x="32428" y="124205"/>
                  </a:lnTo>
                  <a:lnTo>
                    <a:pt x="67251" y="124205"/>
                  </a:lnTo>
                  <a:lnTo>
                    <a:pt x="67251" y="30855"/>
                  </a:lnTo>
                  <a:lnTo>
                    <a:pt x="100465" y="30855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E1245516-C71C-4FE0-9362-52F141393040}"/>
                </a:ext>
              </a:extLst>
            </p:cNvPr>
            <p:cNvSpPr/>
            <p:nvPr/>
          </p:nvSpPr>
          <p:spPr>
            <a:xfrm>
              <a:off x="11156944" y="495985"/>
              <a:ext cx="81480" cy="124992"/>
            </a:xfrm>
            <a:custGeom>
              <a:avLst/>
              <a:gdLst>
                <a:gd name="connsiteX0" fmla="*/ 34788 w 81480"/>
                <a:gd name="connsiteY0" fmla="*/ 93351 h 124992"/>
                <a:gd name="connsiteX1" fmla="*/ 34788 w 81480"/>
                <a:gd name="connsiteY1" fmla="*/ 0 h 124992"/>
                <a:gd name="connsiteX2" fmla="*/ 0 w 81480"/>
                <a:gd name="connsiteY2" fmla="*/ 0 h 124992"/>
                <a:gd name="connsiteX3" fmla="*/ 0 w 81480"/>
                <a:gd name="connsiteY3" fmla="*/ 124992 h 124992"/>
                <a:gd name="connsiteX4" fmla="*/ 1573 w 81480"/>
                <a:gd name="connsiteY4" fmla="*/ 124992 h 124992"/>
                <a:gd name="connsiteX5" fmla="*/ 34788 w 81480"/>
                <a:gd name="connsiteY5" fmla="*/ 124992 h 124992"/>
                <a:gd name="connsiteX6" fmla="*/ 81481 w 81480"/>
                <a:gd name="connsiteY6" fmla="*/ 124992 h 124992"/>
                <a:gd name="connsiteX7" fmla="*/ 81481 w 81480"/>
                <a:gd name="connsiteY7" fmla="*/ 93351 h 12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480" h="124992">
                  <a:moveTo>
                    <a:pt x="34788" y="93351"/>
                  </a:moveTo>
                  <a:lnTo>
                    <a:pt x="34788" y="0"/>
                  </a:lnTo>
                  <a:lnTo>
                    <a:pt x="0" y="0"/>
                  </a:lnTo>
                  <a:lnTo>
                    <a:pt x="0" y="124992"/>
                  </a:lnTo>
                  <a:lnTo>
                    <a:pt x="1573" y="124992"/>
                  </a:lnTo>
                  <a:lnTo>
                    <a:pt x="34788" y="124992"/>
                  </a:lnTo>
                  <a:lnTo>
                    <a:pt x="81481" y="124992"/>
                  </a:lnTo>
                  <a:lnTo>
                    <a:pt x="81481" y="93351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2D7097F2-5A31-4A3B-B2C4-8CBC65BE91A9}"/>
                </a:ext>
              </a:extLst>
            </p:cNvPr>
            <p:cNvSpPr/>
            <p:nvPr/>
          </p:nvSpPr>
          <p:spPr>
            <a:xfrm>
              <a:off x="11389516" y="495950"/>
              <a:ext cx="98893" cy="124239"/>
            </a:xfrm>
            <a:custGeom>
              <a:avLst/>
              <a:gdLst>
                <a:gd name="connsiteX0" fmla="*/ 75939 w 98892"/>
                <a:gd name="connsiteY0" fmla="*/ 59759 h 124239"/>
                <a:gd name="connsiteX1" fmla="*/ 94924 w 98892"/>
                <a:gd name="connsiteY1" fmla="*/ 30855 h 124239"/>
                <a:gd name="connsiteX2" fmla="*/ 65643 w 98892"/>
                <a:gd name="connsiteY2" fmla="*/ 0 h 124239"/>
                <a:gd name="connsiteX3" fmla="*/ 32428 w 98892"/>
                <a:gd name="connsiteY3" fmla="*/ 0 h 124239"/>
                <a:gd name="connsiteX4" fmla="*/ 0 w 98892"/>
                <a:gd name="connsiteY4" fmla="*/ 0 h 124239"/>
                <a:gd name="connsiteX5" fmla="*/ 0 w 98892"/>
                <a:gd name="connsiteY5" fmla="*/ 124239 h 124239"/>
                <a:gd name="connsiteX6" fmla="*/ 32428 w 98892"/>
                <a:gd name="connsiteY6" fmla="*/ 124239 h 124239"/>
                <a:gd name="connsiteX7" fmla="*/ 67764 w 98892"/>
                <a:gd name="connsiteY7" fmla="*/ 124239 h 124239"/>
                <a:gd name="connsiteX8" fmla="*/ 98892 w 98892"/>
                <a:gd name="connsiteY8" fmla="*/ 91435 h 124239"/>
                <a:gd name="connsiteX9" fmla="*/ 75939 w 98892"/>
                <a:gd name="connsiteY9" fmla="*/ 59759 h 124239"/>
                <a:gd name="connsiteX10" fmla="*/ 32428 w 98892"/>
                <a:gd name="connsiteY10" fmla="*/ 26921 h 124239"/>
                <a:gd name="connsiteX11" fmla="*/ 53773 w 98892"/>
                <a:gd name="connsiteY11" fmla="*/ 26921 h 124239"/>
                <a:gd name="connsiteX12" fmla="*/ 63283 w 98892"/>
                <a:gd name="connsiteY12" fmla="*/ 38791 h 124239"/>
                <a:gd name="connsiteX13" fmla="*/ 53773 w 98892"/>
                <a:gd name="connsiteY13" fmla="*/ 50660 h 124239"/>
                <a:gd name="connsiteX14" fmla="*/ 32428 w 98892"/>
                <a:gd name="connsiteY14" fmla="*/ 50660 h 124239"/>
                <a:gd name="connsiteX15" fmla="*/ 32428 w 98892"/>
                <a:gd name="connsiteY15" fmla="*/ 26921 h 124239"/>
                <a:gd name="connsiteX16" fmla="*/ 53807 w 98892"/>
                <a:gd name="connsiteY16" fmla="*/ 97319 h 124239"/>
                <a:gd name="connsiteX17" fmla="*/ 32462 w 98892"/>
                <a:gd name="connsiteY17" fmla="*/ 97319 h 124239"/>
                <a:gd name="connsiteX18" fmla="*/ 32462 w 98892"/>
                <a:gd name="connsiteY18" fmla="*/ 73613 h 124239"/>
                <a:gd name="connsiteX19" fmla="*/ 53807 w 98892"/>
                <a:gd name="connsiteY19" fmla="*/ 73613 h 124239"/>
                <a:gd name="connsiteX20" fmla="*/ 65677 w 98892"/>
                <a:gd name="connsiteY20" fmla="*/ 85483 h 124239"/>
                <a:gd name="connsiteX21" fmla="*/ 53807 w 98892"/>
                <a:gd name="connsiteY21" fmla="*/ 97319 h 12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892" h="124239">
                  <a:moveTo>
                    <a:pt x="75939" y="59759"/>
                  </a:moveTo>
                  <a:cubicBezTo>
                    <a:pt x="87022" y="55381"/>
                    <a:pt x="94924" y="44093"/>
                    <a:pt x="94924" y="30855"/>
                  </a:cubicBezTo>
                  <a:cubicBezTo>
                    <a:pt x="94924" y="13820"/>
                    <a:pt x="81823" y="0"/>
                    <a:pt x="65643" y="0"/>
                  </a:cubicBezTo>
                  <a:lnTo>
                    <a:pt x="32428" y="0"/>
                  </a:lnTo>
                  <a:lnTo>
                    <a:pt x="0" y="0"/>
                  </a:lnTo>
                  <a:lnTo>
                    <a:pt x="0" y="124239"/>
                  </a:lnTo>
                  <a:lnTo>
                    <a:pt x="32428" y="124239"/>
                  </a:lnTo>
                  <a:lnTo>
                    <a:pt x="67764" y="124239"/>
                  </a:lnTo>
                  <a:cubicBezTo>
                    <a:pt x="84936" y="124239"/>
                    <a:pt x="98892" y="109565"/>
                    <a:pt x="98892" y="91435"/>
                  </a:cubicBezTo>
                  <a:cubicBezTo>
                    <a:pt x="98892" y="76281"/>
                    <a:pt x="89143" y="63556"/>
                    <a:pt x="75939" y="59759"/>
                  </a:cubicBezTo>
                  <a:close/>
                  <a:moveTo>
                    <a:pt x="32428" y="26921"/>
                  </a:moveTo>
                  <a:lnTo>
                    <a:pt x="53773" y="26921"/>
                  </a:lnTo>
                  <a:cubicBezTo>
                    <a:pt x="59007" y="26921"/>
                    <a:pt x="63283" y="32223"/>
                    <a:pt x="63283" y="38791"/>
                  </a:cubicBezTo>
                  <a:cubicBezTo>
                    <a:pt x="63283" y="45358"/>
                    <a:pt x="59041" y="50660"/>
                    <a:pt x="53773" y="50660"/>
                  </a:cubicBezTo>
                  <a:lnTo>
                    <a:pt x="32428" y="50660"/>
                  </a:lnTo>
                  <a:lnTo>
                    <a:pt x="32428" y="26921"/>
                  </a:lnTo>
                  <a:close/>
                  <a:moveTo>
                    <a:pt x="53807" y="97319"/>
                  </a:moveTo>
                  <a:lnTo>
                    <a:pt x="32462" y="97319"/>
                  </a:lnTo>
                  <a:lnTo>
                    <a:pt x="32462" y="73613"/>
                  </a:lnTo>
                  <a:lnTo>
                    <a:pt x="53807" y="73613"/>
                  </a:lnTo>
                  <a:cubicBezTo>
                    <a:pt x="60375" y="73613"/>
                    <a:pt x="65677" y="78915"/>
                    <a:pt x="65677" y="85483"/>
                  </a:cubicBezTo>
                  <a:cubicBezTo>
                    <a:pt x="65643" y="92017"/>
                    <a:pt x="60341" y="97319"/>
                    <a:pt x="53807" y="9731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833BE214-28C4-497D-B599-0CF5250C8856}"/>
                </a:ext>
              </a:extLst>
            </p:cNvPr>
            <p:cNvSpPr/>
            <p:nvPr/>
          </p:nvSpPr>
          <p:spPr>
            <a:xfrm>
              <a:off x="11493916" y="491196"/>
              <a:ext cx="101218" cy="133680"/>
            </a:xfrm>
            <a:custGeom>
              <a:avLst/>
              <a:gdLst>
                <a:gd name="connsiteX0" fmla="*/ 101150 w 101218"/>
                <a:gd name="connsiteY0" fmla="*/ 91230 h 133680"/>
                <a:gd name="connsiteX1" fmla="*/ 101184 w 101218"/>
                <a:gd name="connsiteY1" fmla="*/ 90614 h 133680"/>
                <a:gd name="connsiteX2" fmla="*/ 101150 w 101218"/>
                <a:gd name="connsiteY2" fmla="*/ 90614 h 133680"/>
                <a:gd name="connsiteX3" fmla="*/ 52131 w 101218"/>
                <a:gd name="connsiteY3" fmla="*/ 51139 h 133680"/>
                <a:gd name="connsiteX4" fmla="*/ 34823 w 101218"/>
                <a:gd name="connsiteY4" fmla="*/ 41151 h 133680"/>
                <a:gd name="connsiteX5" fmla="*/ 48266 w 101218"/>
                <a:gd name="connsiteY5" fmla="*/ 29281 h 133680"/>
                <a:gd name="connsiteX6" fmla="*/ 61709 w 101218"/>
                <a:gd name="connsiteY6" fmla="*/ 41151 h 133680"/>
                <a:gd name="connsiteX7" fmla="*/ 96532 w 101218"/>
                <a:gd name="connsiteY7" fmla="*/ 41151 h 133680"/>
                <a:gd name="connsiteX8" fmla="*/ 48266 w 101218"/>
                <a:gd name="connsiteY8" fmla="*/ 0 h 133680"/>
                <a:gd name="connsiteX9" fmla="*/ 34 w 101218"/>
                <a:gd name="connsiteY9" fmla="*/ 39954 h 133680"/>
                <a:gd name="connsiteX10" fmla="*/ 0 w 101218"/>
                <a:gd name="connsiteY10" fmla="*/ 39954 h 133680"/>
                <a:gd name="connsiteX11" fmla="*/ 34 w 101218"/>
                <a:gd name="connsiteY11" fmla="*/ 40535 h 133680"/>
                <a:gd name="connsiteX12" fmla="*/ 0 w 101218"/>
                <a:gd name="connsiteY12" fmla="*/ 41151 h 133680"/>
                <a:gd name="connsiteX13" fmla="*/ 34 w 101218"/>
                <a:gd name="connsiteY13" fmla="*/ 41151 h 133680"/>
                <a:gd name="connsiteX14" fmla="*/ 48266 w 101218"/>
                <a:gd name="connsiteY14" fmla="*/ 79907 h 133680"/>
                <a:gd name="connsiteX15" fmla="*/ 66464 w 101218"/>
                <a:gd name="connsiteY15" fmla="*/ 90580 h 133680"/>
                <a:gd name="connsiteX16" fmla="*/ 50660 w 101218"/>
                <a:gd name="connsiteY16" fmla="*/ 104434 h 133680"/>
                <a:gd name="connsiteX17" fmla="*/ 34857 w 101218"/>
                <a:gd name="connsiteY17" fmla="*/ 90580 h 133680"/>
                <a:gd name="connsiteX18" fmla="*/ 34 w 101218"/>
                <a:gd name="connsiteY18" fmla="*/ 90580 h 133680"/>
                <a:gd name="connsiteX19" fmla="*/ 50626 w 101218"/>
                <a:gd name="connsiteY19" fmla="*/ 133681 h 133680"/>
                <a:gd name="connsiteX20" fmla="*/ 101184 w 101218"/>
                <a:gd name="connsiteY20" fmla="*/ 91743 h 133680"/>
                <a:gd name="connsiteX21" fmla="*/ 101218 w 101218"/>
                <a:gd name="connsiteY21" fmla="*/ 91743 h 133680"/>
                <a:gd name="connsiteX22" fmla="*/ 101150 w 101218"/>
                <a:gd name="connsiteY22" fmla="*/ 91230 h 13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1218" h="133680">
                  <a:moveTo>
                    <a:pt x="101150" y="91230"/>
                  </a:moveTo>
                  <a:cubicBezTo>
                    <a:pt x="101150" y="91025"/>
                    <a:pt x="101184" y="90819"/>
                    <a:pt x="101184" y="90614"/>
                  </a:cubicBezTo>
                  <a:lnTo>
                    <a:pt x="101150" y="90614"/>
                  </a:lnTo>
                  <a:cubicBezTo>
                    <a:pt x="100397" y="68722"/>
                    <a:pt x="78744" y="51139"/>
                    <a:pt x="52131" y="51139"/>
                  </a:cubicBezTo>
                  <a:cubicBezTo>
                    <a:pt x="52131" y="51139"/>
                    <a:pt x="34823" y="51345"/>
                    <a:pt x="34823" y="41151"/>
                  </a:cubicBezTo>
                  <a:cubicBezTo>
                    <a:pt x="34823" y="34583"/>
                    <a:pt x="40843" y="29281"/>
                    <a:pt x="48266" y="29281"/>
                  </a:cubicBezTo>
                  <a:cubicBezTo>
                    <a:pt x="55689" y="29281"/>
                    <a:pt x="61709" y="34583"/>
                    <a:pt x="61709" y="41151"/>
                  </a:cubicBezTo>
                  <a:lnTo>
                    <a:pt x="96532" y="41151"/>
                  </a:lnTo>
                  <a:cubicBezTo>
                    <a:pt x="96532" y="18438"/>
                    <a:pt x="74913" y="0"/>
                    <a:pt x="48266" y="0"/>
                  </a:cubicBezTo>
                  <a:cubicBezTo>
                    <a:pt x="22098" y="0"/>
                    <a:pt x="787" y="17788"/>
                    <a:pt x="34" y="39954"/>
                  </a:cubicBezTo>
                  <a:lnTo>
                    <a:pt x="0" y="39954"/>
                  </a:lnTo>
                  <a:cubicBezTo>
                    <a:pt x="0" y="40159"/>
                    <a:pt x="0" y="40330"/>
                    <a:pt x="34" y="40535"/>
                  </a:cubicBezTo>
                  <a:cubicBezTo>
                    <a:pt x="34" y="40740"/>
                    <a:pt x="0" y="40946"/>
                    <a:pt x="0" y="41151"/>
                  </a:cubicBezTo>
                  <a:lnTo>
                    <a:pt x="34" y="41151"/>
                  </a:lnTo>
                  <a:cubicBezTo>
                    <a:pt x="787" y="62667"/>
                    <a:pt x="22098" y="79907"/>
                    <a:pt x="48266" y="79907"/>
                  </a:cubicBezTo>
                  <a:cubicBezTo>
                    <a:pt x="48266" y="79907"/>
                    <a:pt x="64138" y="81241"/>
                    <a:pt x="66464" y="90580"/>
                  </a:cubicBezTo>
                  <a:cubicBezTo>
                    <a:pt x="66396" y="98242"/>
                    <a:pt x="59349" y="104434"/>
                    <a:pt x="50660" y="104434"/>
                  </a:cubicBezTo>
                  <a:cubicBezTo>
                    <a:pt x="41972" y="104434"/>
                    <a:pt x="34925" y="98242"/>
                    <a:pt x="34857" y="90580"/>
                  </a:cubicBezTo>
                  <a:lnTo>
                    <a:pt x="34" y="90580"/>
                  </a:lnTo>
                  <a:cubicBezTo>
                    <a:pt x="34" y="114388"/>
                    <a:pt x="22679" y="133681"/>
                    <a:pt x="50626" y="133681"/>
                  </a:cubicBezTo>
                  <a:cubicBezTo>
                    <a:pt x="78094" y="133681"/>
                    <a:pt x="100431" y="115004"/>
                    <a:pt x="101184" y="91743"/>
                  </a:cubicBezTo>
                  <a:lnTo>
                    <a:pt x="101218" y="91743"/>
                  </a:lnTo>
                  <a:cubicBezTo>
                    <a:pt x="101184" y="91606"/>
                    <a:pt x="101150" y="91401"/>
                    <a:pt x="101150" y="91230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A90FECD-9F92-425E-AD3D-BF6D5AC3E82E}"/>
              </a:ext>
            </a:extLst>
          </p:cNvPr>
          <p:cNvSpPr txBox="1"/>
          <p:nvPr/>
        </p:nvSpPr>
        <p:spPr>
          <a:xfrm>
            <a:off x="5023751" y="6398140"/>
            <a:ext cx="2144498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900" spc="-2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copyright © all rights reserved papatalabs</a:t>
            </a:r>
            <a:endParaRPr lang="ko-KR" altLang="en-US" sz="900" spc="-2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Spoqa Han Sans Neo Regular" panose="020B0500000000000000" pitchFamily="34" charset="-127"/>
              <a:ea typeface="Spoqa Han Sans Neo Regular" panose="020B0500000000000000" pitchFamily="34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FED8919-F708-4B07-94B5-31452A15BD47}"/>
              </a:ext>
            </a:extLst>
          </p:cNvPr>
          <p:cNvGrpSpPr/>
          <p:nvPr/>
        </p:nvGrpSpPr>
        <p:grpSpPr>
          <a:xfrm>
            <a:off x="1107982" y="5036567"/>
            <a:ext cx="9954296" cy="705113"/>
            <a:chOff x="1028848" y="5055802"/>
            <a:chExt cx="9954296" cy="705113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9EDD86C-2BF1-40BC-9B63-581018144C81}"/>
                </a:ext>
              </a:extLst>
            </p:cNvPr>
            <p:cNvSpPr txBox="1"/>
            <p:nvPr/>
          </p:nvSpPr>
          <p:spPr>
            <a:xfrm>
              <a:off x="1028848" y="5156904"/>
              <a:ext cx="1386598" cy="50526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spcAft>
                  <a:spcPts val="100"/>
                </a:spcAft>
              </a:pPr>
              <a:r>
                <a:rPr lang="en-US" altLang="ko-KR" sz="160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Poppins ExtraBold" panose="00000900000000000000" pitchFamily="2" charset="0"/>
                  <a:cs typeface="Poppins ExtraBold" panose="00000900000000000000" pitchFamily="2" charset="0"/>
                </a:rPr>
                <a:t>WebSite</a:t>
              </a:r>
              <a:endPara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Poppins ExtraBold" panose="00000900000000000000" pitchFamily="2" charset="0"/>
                <a:cs typeface="Poppins ExtraBold" panose="00000900000000000000" pitchFamily="2" charset="0"/>
              </a:endParaRPr>
            </a:p>
            <a:p>
              <a:pPr>
                <a:spcAft>
                  <a:spcPts val="100"/>
                </a:spcAft>
              </a:pPr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Poppins ExtraBold" panose="00000900000000000000" pitchFamily="2" charset="0"/>
                  <a:cs typeface="Poppins ExtraBold" panose="00000900000000000000" pitchFamily="2" charset="0"/>
                </a:rPr>
                <a:t>Components</a:t>
              </a:r>
              <a:endPara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Poppins ExtraBold" panose="00000900000000000000" pitchFamily="2" charset="0"/>
                <a:cs typeface="Poppins ExtraBold" panose="00000900000000000000" pitchFamily="2" charset="0"/>
              </a:endParaRPr>
            </a:p>
          </p:txBody>
        </p: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784EFCD6-8EEB-4482-8C33-25DA47902141}"/>
                </a:ext>
              </a:extLst>
            </p:cNvPr>
            <p:cNvCxnSpPr>
              <a:cxnSpLocks/>
            </p:cNvCxnSpPr>
            <p:nvPr/>
          </p:nvCxnSpPr>
          <p:spPr>
            <a:xfrm>
              <a:off x="2525232" y="5154545"/>
              <a:ext cx="0" cy="507626"/>
            </a:xfrm>
            <a:prstGeom prst="line">
              <a:avLst/>
            </a:prstGeom>
            <a:ln cap="rnd">
              <a:solidFill>
                <a:schemeClr val="bg1">
                  <a:lumMod val="8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88831896-9AFA-4DB1-9867-8DFC0EDDF5CC}"/>
                </a:ext>
              </a:extLst>
            </p:cNvPr>
            <p:cNvGrpSpPr/>
            <p:nvPr/>
          </p:nvGrpSpPr>
          <p:grpSpPr>
            <a:xfrm>
              <a:off x="2747710" y="5055802"/>
              <a:ext cx="2596826" cy="593545"/>
              <a:chOff x="2813374" y="5112124"/>
              <a:chExt cx="2596826" cy="593545"/>
            </a:xfrm>
          </p:grpSpPr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08CB96A9-6A3D-4B96-854C-68B96F2D8F4D}"/>
                  </a:ext>
                </a:extLst>
              </p:cNvPr>
              <p:cNvGrpSpPr/>
              <p:nvPr/>
            </p:nvGrpSpPr>
            <p:grpSpPr>
              <a:xfrm>
                <a:off x="3500113" y="5112124"/>
                <a:ext cx="1910087" cy="540966"/>
                <a:chOff x="3500113" y="5112124"/>
                <a:chExt cx="1910087" cy="540966"/>
              </a:xfrm>
            </p:grpSpPr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B2F680D3-1B63-45ED-B7F6-E490B12A6AB4}"/>
                    </a:ext>
                  </a:extLst>
                </p:cNvPr>
                <p:cNvSpPr txBox="1"/>
                <p:nvPr/>
              </p:nvSpPr>
              <p:spPr>
                <a:xfrm>
                  <a:off x="3500113" y="5112124"/>
                  <a:ext cx="565861" cy="1692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ko-KR" altLang="en-US" sz="1100" spc="-1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latin typeface="Spoqa Han Sans Neo Bold" panose="020B0800000000000000" pitchFamily="34" charset="-127"/>
                      <a:ea typeface="Spoqa Han Sans Neo Bold" panose="020B0800000000000000" pitchFamily="34" charset="-127"/>
                    </a:rPr>
                    <a:t>사이트 기획</a:t>
                  </a: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AB6A4866-4312-4C33-ACE0-3BB6EA06E4C6}"/>
                    </a:ext>
                  </a:extLst>
                </p:cNvPr>
                <p:cNvSpPr txBox="1"/>
                <p:nvPr/>
              </p:nvSpPr>
              <p:spPr>
                <a:xfrm>
                  <a:off x="3500114" y="5350443"/>
                  <a:ext cx="1910086" cy="30264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spcAft>
                      <a:spcPts val="200"/>
                    </a:spcAft>
                  </a:pPr>
                  <a:r>
                    <a:rPr lang="ko-KR" altLang="en-US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서비스 플로우</a:t>
                  </a: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, </a:t>
                  </a:r>
                  <a:r>
                    <a:rPr lang="ko-KR" altLang="en-US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요구사항 정의서</a:t>
                  </a: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, ERD </a:t>
                  </a:r>
                  <a:r>
                    <a:rPr lang="ko-KR" altLang="en-US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모델</a:t>
                  </a:r>
                  <a:endParaRPr lang="en-US" altLang="ko-KR" sz="900" spc="-2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endParaRPr>
                </a:p>
                <a:p>
                  <a:pPr>
                    <a:spcAft>
                      <a:spcPts val="200"/>
                    </a:spcAft>
                  </a:pP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TOOL : Figma, </a:t>
                  </a:r>
                  <a:r>
                    <a:rPr lang="en-US" altLang="ko-KR" sz="900" spc="-20" dirty="0" err="1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LucidChart</a:t>
                  </a:r>
                  <a:endParaRPr lang="ko-KR" altLang="en-US" sz="900" spc="-2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endParaRPr>
                </a:p>
              </p:txBody>
            </p:sp>
          </p:grp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CC12DDBA-CFA1-4C42-B421-2B7F92B45753}"/>
                  </a:ext>
                </a:extLst>
              </p:cNvPr>
              <p:cNvSpPr/>
              <p:nvPr/>
            </p:nvSpPr>
            <p:spPr>
              <a:xfrm>
                <a:off x="2813374" y="5198043"/>
                <a:ext cx="507626" cy="50762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85000"/>
                  </a:schemeClr>
                </a:solidFill>
              </a:ln>
              <a:effectLst>
                <a:outerShdw blurRad="25400" dist="25400" dir="2700000" algn="tl" rotWithShape="0">
                  <a:schemeClr val="bg2">
                    <a:lumMod val="10000"/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FF01A394-3F4B-464A-9BB1-CE535D268E47}"/>
                </a:ext>
              </a:extLst>
            </p:cNvPr>
            <p:cNvGrpSpPr/>
            <p:nvPr/>
          </p:nvGrpSpPr>
          <p:grpSpPr>
            <a:xfrm>
              <a:off x="5567014" y="5055802"/>
              <a:ext cx="2596826" cy="705113"/>
              <a:chOff x="2813374" y="5112124"/>
              <a:chExt cx="2596826" cy="705113"/>
            </a:xfrm>
          </p:grpSpPr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D59547C2-B21B-4AAF-A479-5A3DFC807362}"/>
                  </a:ext>
                </a:extLst>
              </p:cNvPr>
              <p:cNvGrpSpPr/>
              <p:nvPr/>
            </p:nvGrpSpPr>
            <p:grpSpPr>
              <a:xfrm>
                <a:off x="3500113" y="5112124"/>
                <a:ext cx="1910087" cy="705113"/>
                <a:chOff x="3500113" y="5112124"/>
                <a:chExt cx="1910087" cy="705113"/>
              </a:xfrm>
            </p:grpSpPr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3AA846AE-653C-4870-8D16-5192DF79A411}"/>
                    </a:ext>
                  </a:extLst>
                </p:cNvPr>
                <p:cNvSpPr txBox="1"/>
                <p:nvPr/>
              </p:nvSpPr>
              <p:spPr>
                <a:xfrm>
                  <a:off x="3500113" y="5112124"/>
                  <a:ext cx="565861" cy="1692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ko-KR" altLang="en-US" sz="1100" spc="-150" dirty="0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latin typeface="Spoqa Han Sans Neo Bold" panose="020B0800000000000000" pitchFamily="34" charset="-127"/>
                      <a:ea typeface="Spoqa Han Sans Neo Bold" panose="020B0800000000000000" pitchFamily="34" charset="-127"/>
                    </a:rPr>
                    <a:t>프론트 엔드</a:t>
                  </a: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E5E0BBC0-E46C-4F84-BD6F-437118AD673A}"/>
                    </a:ext>
                  </a:extLst>
                </p:cNvPr>
                <p:cNvSpPr txBox="1"/>
                <p:nvPr/>
              </p:nvSpPr>
              <p:spPr>
                <a:xfrm>
                  <a:off x="3500114" y="5350443"/>
                  <a:ext cx="1910086" cy="46679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spcAft>
                      <a:spcPts val="200"/>
                    </a:spcAft>
                  </a:pPr>
                  <a:r>
                    <a:rPr lang="ko-KR" altLang="en-US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반응형 </a:t>
                  </a: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UI, </a:t>
                  </a:r>
                  <a:r>
                    <a:rPr lang="ko-KR" altLang="en-US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로고디자인</a:t>
                  </a:r>
                  <a:endParaRPr lang="en-US" altLang="ko-KR" sz="900" spc="-2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>
                        <a:lumMod val="7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endParaRPr>
                </a:p>
                <a:p>
                  <a:pPr>
                    <a:spcAft>
                      <a:spcPts val="200"/>
                    </a:spcAft>
                  </a:pP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TOOL : HTML, CSS(Bootstrap v5.0), JS,</a:t>
                  </a:r>
                </a:p>
                <a:p>
                  <a:pPr>
                    <a:spcAft>
                      <a:spcPts val="200"/>
                    </a:spcAft>
                  </a:pP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Adobe illustration</a:t>
                  </a:r>
                  <a:r>
                    <a:rPr lang="ko-KR" altLang="en-US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 </a:t>
                  </a:r>
                </a:p>
              </p:txBody>
            </p:sp>
          </p:grp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802646F8-0BE7-4FB1-9578-C89534C1F85E}"/>
                  </a:ext>
                </a:extLst>
              </p:cNvPr>
              <p:cNvSpPr/>
              <p:nvPr/>
            </p:nvSpPr>
            <p:spPr>
              <a:xfrm>
                <a:off x="2813374" y="5198043"/>
                <a:ext cx="507626" cy="50762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85000"/>
                  </a:schemeClr>
                </a:solidFill>
              </a:ln>
              <a:effectLst>
                <a:outerShdw blurRad="25400" dist="25400" dir="2700000" algn="tl" rotWithShape="0">
                  <a:schemeClr val="bg2">
                    <a:lumMod val="10000"/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F71003AE-BE04-455A-9D21-9C6180ABF857}"/>
                </a:ext>
              </a:extLst>
            </p:cNvPr>
            <p:cNvGrpSpPr/>
            <p:nvPr/>
          </p:nvGrpSpPr>
          <p:grpSpPr>
            <a:xfrm>
              <a:off x="8386318" y="5055802"/>
              <a:ext cx="2596826" cy="679465"/>
              <a:chOff x="2813374" y="5112124"/>
              <a:chExt cx="2596826" cy="679465"/>
            </a:xfrm>
          </p:grpSpPr>
          <p:grpSp>
            <p:nvGrpSpPr>
              <p:cNvPr id="53" name="그룹 52">
                <a:extLst>
                  <a:ext uri="{FF2B5EF4-FFF2-40B4-BE49-F238E27FC236}">
                    <a16:creationId xmlns:a16="http://schemas.microsoft.com/office/drawing/2014/main" id="{49C62A09-F958-4479-8183-056AB4836D4A}"/>
                  </a:ext>
                </a:extLst>
              </p:cNvPr>
              <p:cNvGrpSpPr/>
              <p:nvPr/>
            </p:nvGrpSpPr>
            <p:grpSpPr>
              <a:xfrm>
                <a:off x="3500113" y="5112124"/>
                <a:ext cx="1910087" cy="679465"/>
                <a:chOff x="3500113" y="5112124"/>
                <a:chExt cx="1910087" cy="679465"/>
              </a:xfrm>
            </p:grpSpPr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E5ADA3A3-3696-40FA-8CC6-3B86C596374E}"/>
                    </a:ext>
                  </a:extLst>
                </p:cNvPr>
                <p:cNvSpPr txBox="1"/>
                <p:nvPr/>
              </p:nvSpPr>
              <p:spPr>
                <a:xfrm>
                  <a:off x="3500113" y="5112124"/>
                  <a:ext cx="331822" cy="1692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ko-KR" altLang="en-US" sz="1100" spc="-150" dirty="0" err="1">
                      <a:ln>
                        <a:solidFill>
                          <a:schemeClr val="bg1">
                            <a:lumMod val="85000"/>
                            <a:alpha val="0"/>
                          </a:schemeClr>
                        </a:solidFill>
                      </a:ln>
                      <a:latin typeface="Spoqa Han Sans Neo Bold" panose="020B0800000000000000" pitchFamily="34" charset="-127"/>
                      <a:ea typeface="Spoqa Han Sans Neo Bold" panose="020B0800000000000000" pitchFamily="34" charset="-127"/>
                    </a:rPr>
                    <a:t>백엔드</a:t>
                  </a:r>
                  <a:endPara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latin typeface="Spoqa Han Sans Neo Bold" panose="020B0800000000000000" pitchFamily="34" charset="-127"/>
                    <a:ea typeface="Spoqa Han Sans Neo Bold" panose="020B0800000000000000" pitchFamily="34" charset="-127"/>
                  </a:endParaRPr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BE3C385B-791D-4D31-98F3-BC0B379766C2}"/>
                    </a:ext>
                  </a:extLst>
                </p:cNvPr>
                <p:cNvSpPr txBox="1"/>
                <p:nvPr/>
              </p:nvSpPr>
              <p:spPr>
                <a:xfrm>
                  <a:off x="3500114" y="5350443"/>
                  <a:ext cx="1910086" cy="441146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>
                    <a:spcAft>
                      <a:spcPts val="200"/>
                    </a:spcAft>
                  </a:pPr>
                  <a:r>
                    <a:rPr lang="ko-KR" altLang="en-US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스프링 웹프로젝트</a:t>
                  </a: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, MVC, SQL</a:t>
                  </a:r>
                </a:p>
                <a:p>
                  <a:pPr>
                    <a:spcAft>
                      <a:spcPts val="200"/>
                    </a:spcAft>
                  </a:pP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TOOL : Spring, </a:t>
                  </a:r>
                  <a:r>
                    <a:rPr lang="en-US" altLang="ko-KR" sz="900" spc="-20" dirty="0" err="1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DBeaver</a:t>
                  </a: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, </a:t>
                  </a:r>
                  <a:r>
                    <a:rPr lang="en-US" altLang="ko-KR" sz="900" spc="-20" dirty="0" err="1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Postgresql</a:t>
                  </a:r>
                  <a:r>
                    <a:rPr lang="en-US" altLang="ko-KR" sz="900" spc="-2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75000"/>
                        </a:schemeClr>
                      </a:solidFill>
                      <a:latin typeface="Spoqa Han Sans Neo Regular" panose="020B0500000000000000" pitchFamily="34" charset="-127"/>
                      <a:ea typeface="Spoqa Han Sans Neo Regular" panose="020B0500000000000000" pitchFamily="34" charset="-127"/>
                    </a:rPr>
                    <a:t>, ajax</a:t>
                  </a:r>
                </a:p>
              </p:txBody>
            </p:sp>
          </p:grpSp>
          <p:sp>
            <p:nvSpPr>
              <p:cNvPr id="54" name="타원 53">
                <a:extLst>
                  <a:ext uri="{FF2B5EF4-FFF2-40B4-BE49-F238E27FC236}">
                    <a16:creationId xmlns:a16="http://schemas.microsoft.com/office/drawing/2014/main" id="{9C43EF10-0A85-4998-A420-811F9D475D6F}"/>
                  </a:ext>
                </a:extLst>
              </p:cNvPr>
              <p:cNvSpPr/>
              <p:nvPr/>
            </p:nvSpPr>
            <p:spPr>
              <a:xfrm>
                <a:off x="2813374" y="5198043"/>
                <a:ext cx="507626" cy="50762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bg1">
                    <a:lumMod val="85000"/>
                  </a:schemeClr>
                </a:solidFill>
              </a:ln>
              <a:effectLst>
                <a:outerShdw blurRad="25400" dist="25400" dir="2700000" algn="tl" rotWithShape="0">
                  <a:schemeClr val="bg2">
                    <a:lumMod val="10000"/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1ADAED2-6300-41FB-9BF8-FB7FD4557AE3}"/>
              </a:ext>
            </a:extLst>
          </p:cNvPr>
          <p:cNvSpPr txBox="1"/>
          <p:nvPr/>
        </p:nvSpPr>
        <p:spPr>
          <a:xfrm>
            <a:off x="4041789" y="1734152"/>
            <a:ext cx="4095673" cy="43088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ko-KR" altLang="en-US" sz="28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ource Sans Pro" panose="020B0604020202020204" pitchFamily="34" charset="0"/>
                <a:ea typeface="Spoqa Han Sans Neo Bold" panose="020B0800000000000000" pitchFamily="34" charset="-127"/>
              </a:rPr>
              <a:t>도서전문 </a:t>
            </a:r>
            <a:r>
              <a:rPr lang="ko-KR" altLang="en-US" sz="28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ource Sans Pro" panose="020B0604020202020204" pitchFamily="34" charset="0"/>
                <a:ea typeface="Spoqa Han Sans Neo Bold" panose="020B0800000000000000" pitchFamily="34" charset="-127"/>
              </a:rPr>
              <a:t>크라우드펀딩사이트</a:t>
            </a:r>
            <a:endParaRPr lang="en-US" altLang="ko-KR" sz="28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Source Sans Pro" panose="020B0604020202020204" pitchFamily="34" charset="0"/>
              <a:ea typeface="Spoqa Han Sans Neo Bold" panose="020B0800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44C56C-715A-8F06-E7F5-0B1024068DE0}"/>
              </a:ext>
            </a:extLst>
          </p:cNvPr>
          <p:cNvSpPr txBox="1"/>
          <p:nvPr/>
        </p:nvSpPr>
        <p:spPr>
          <a:xfrm>
            <a:off x="4041789" y="2208402"/>
            <a:ext cx="4095672" cy="135421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ko-KR" altLang="en-US" sz="88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퍼플레잉</a:t>
            </a:r>
            <a:endParaRPr lang="en-US" altLang="ko-KR" sz="88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CE09A9B-13EA-A5CE-DD00-68EA6A8EB89B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127" y="771666"/>
            <a:ext cx="2209742" cy="22929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55B4F17-CFDD-9C10-5C0E-A928363B6F9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70000" contrast="-70000"/>
          </a:blip>
          <a:srcRect b="24955"/>
          <a:stretch/>
        </p:blipFill>
        <p:spPr>
          <a:xfrm>
            <a:off x="2882478" y="5211386"/>
            <a:ext cx="410597" cy="308132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8957B97F-98D6-8ECC-0566-8CDB7760088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 bright="70000" contrast="-70000"/>
          </a:blip>
          <a:srcRect b="34627"/>
          <a:stretch/>
        </p:blipFill>
        <p:spPr>
          <a:xfrm>
            <a:off x="5585658" y="5120079"/>
            <a:ext cx="637444" cy="416717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66D130AE-F561-8E65-FD65-8A04B3F2C34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lum bright="70000" contrast="-70000"/>
          </a:blip>
          <a:srcRect b="28104"/>
          <a:stretch/>
        </p:blipFill>
        <p:spPr>
          <a:xfrm>
            <a:off x="8519027" y="5211149"/>
            <a:ext cx="411560" cy="29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8338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2633734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아이디 </a:t>
            </a:r>
            <a:r>
              <a:rPr lang="en-US" altLang="ko-KR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/ </a:t>
            </a: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비밀번호 찾기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회원관리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552014" cy="13762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유효성 체크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이메일 타입이 아닐 시 오류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아이디 비밀번호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–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DB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 연동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다음에도 내 정보 기억하기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Session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로그인 정보 기억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92B1643-EEDD-BA54-3C23-331B802400A2}"/>
              </a:ext>
            </a:extLst>
          </p:cNvPr>
          <p:cNvSpPr txBox="1"/>
          <p:nvPr/>
        </p:nvSpPr>
        <p:spPr>
          <a:xfrm>
            <a:off x="5734516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B5CEEC8-3F0B-E47B-E118-F9B3AA3E701E}"/>
              </a:ext>
            </a:extLst>
          </p:cNvPr>
          <p:cNvSpPr/>
          <p:nvPr/>
        </p:nvSpPr>
        <p:spPr>
          <a:xfrm>
            <a:off x="4041421" y="464677"/>
            <a:ext cx="7787235" cy="5553771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15863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55AB124-CB47-43C3-8FDA-0D4BEB4B4A9F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blipFill>
            <a:blip r:embed="rId2"/>
            <a:srcRect/>
            <a:stretch>
              <a:fillRect l="-62926" r="-370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9670718-764C-4D24-9518-B15452686AE2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>
              <a:lumMod val="50000"/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64FE1B2-54FB-45DD-9D60-7668941455EF}"/>
              </a:ext>
            </a:extLst>
          </p:cNvPr>
          <p:cNvCxnSpPr/>
          <p:nvPr/>
        </p:nvCxnSpPr>
        <p:spPr>
          <a:xfrm>
            <a:off x="6653807" y="2555504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38DA245-CA74-457F-B6A5-73872EF51E27}"/>
              </a:ext>
            </a:extLst>
          </p:cNvPr>
          <p:cNvCxnSpPr/>
          <p:nvPr/>
        </p:nvCxnSpPr>
        <p:spPr>
          <a:xfrm>
            <a:off x="6653807" y="3805313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729096"/>
            <a:ext cx="1057982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창작하기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393235"/>
            <a:ext cx="219075" cy="0"/>
          </a:xfrm>
          <a:prstGeom prst="line">
            <a:avLst/>
          </a:prstGeom>
          <a:ln w="317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6179A94-A1A5-E105-129C-EBB8AF4E67E0}"/>
              </a:ext>
            </a:extLst>
          </p:cNvPr>
          <p:cNvGrpSpPr/>
          <p:nvPr/>
        </p:nvGrpSpPr>
        <p:grpSpPr>
          <a:xfrm>
            <a:off x="6980426" y="636580"/>
            <a:ext cx="4614674" cy="1942572"/>
            <a:chOff x="6980426" y="633345"/>
            <a:chExt cx="4614674" cy="1942572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D07E2E0-BC07-A66E-869B-DFDC20F92E3C}"/>
                </a:ext>
              </a:extLst>
            </p:cNvPr>
            <p:cNvSpPr txBox="1"/>
            <p:nvPr/>
          </p:nvSpPr>
          <p:spPr>
            <a:xfrm>
              <a:off x="6980427" y="633345"/>
              <a:ext cx="127278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신규 프로젝트 작성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3CD1FC1-4528-AAF2-E125-0270BF32BB2C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16619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기본 정보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 계획 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리워드 구성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프로젝트 세부 소개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창작자 정보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신뢰와 안전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B32A87BA-907C-15A7-82DA-A080A8003C1D}"/>
              </a:ext>
            </a:extLst>
          </p:cNvPr>
          <p:cNvGrpSpPr/>
          <p:nvPr/>
        </p:nvGrpSpPr>
        <p:grpSpPr>
          <a:xfrm>
            <a:off x="6980426" y="2748013"/>
            <a:ext cx="4614674" cy="737114"/>
            <a:chOff x="6980426" y="633345"/>
            <a:chExt cx="4614674" cy="73711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99F4BCA-3AA5-C93E-EC1E-64527ECBBDFA}"/>
                </a:ext>
              </a:extLst>
            </p:cNvPr>
            <p:cNvSpPr txBox="1"/>
            <p:nvPr/>
          </p:nvSpPr>
          <p:spPr>
            <a:xfrm>
              <a:off x="6980427" y="633345"/>
              <a:ext cx="1303242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프로젝트 수정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삭제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71DE50D-3ACF-837E-E8E3-F76DF927D3A9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4565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공개 전 프로젝트의 수정과 삭제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공개 후 프로젝트의 수정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(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업데이트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)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6C5EAF-8F75-26E1-20A5-09BB10D2F9EE}"/>
              </a:ext>
            </a:extLst>
          </p:cNvPr>
          <p:cNvGrpSpPr/>
          <p:nvPr/>
        </p:nvGrpSpPr>
        <p:grpSpPr>
          <a:xfrm>
            <a:off x="6980426" y="4034946"/>
            <a:ext cx="4614674" cy="496023"/>
            <a:chOff x="6980426" y="633345"/>
            <a:chExt cx="4614674" cy="49602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524EC80-5E74-1FCE-3855-BFF5BFA7A660}"/>
                </a:ext>
              </a:extLst>
            </p:cNvPr>
            <p:cNvSpPr txBox="1"/>
            <p:nvPr/>
          </p:nvSpPr>
          <p:spPr>
            <a:xfrm>
              <a:off x="6980427" y="633345"/>
              <a:ext cx="63639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후원 내역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B4A181-5940-C828-12DF-0E2A0D15CD70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후원자 정보 다운로드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6896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55AB124-CB47-43C3-8FDA-0D4BEB4B4A9F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blipFill>
            <a:blip r:embed="rId2"/>
            <a:srcRect/>
            <a:stretch>
              <a:fillRect l="-62926" r="-370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9670718-764C-4D24-9518-B15452686AE2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>
              <a:lumMod val="50000"/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5FFC384-3E87-4633-902B-EA2DC32D9E56}"/>
              </a:ext>
            </a:extLst>
          </p:cNvPr>
          <p:cNvCxnSpPr/>
          <p:nvPr/>
        </p:nvCxnSpPr>
        <p:spPr>
          <a:xfrm>
            <a:off x="6653807" y="2024775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64FE1B2-54FB-45DD-9D60-7668941455EF}"/>
              </a:ext>
            </a:extLst>
          </p:cNvPr>
          <p:cNvCxnSpPr/>
          <p:nvPr/>
        </p:nvCxnSpPr>
        <p:spPr>
          <a:xfrm>
            <a:off x="6653807" y="3623770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38DA245-CA74-457F-B6A5-73872EF51E27}"/>
              </a:ext>
            </a:extLst>
          </p:cNvPr>
          <p:cNvCxnSpPr/>
          <p:nvPr/>
        </p:nvCxnSpPr>
        <p:spPr>
          <a:xfrm>
            <a:off x="6653807" y="5058380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881A189-C581-4963-AF59-5B6BAE8F04C5}"/>
              </a:ext>
            </a:extLst>
          </p:cNvPr>
          <p:cNvGrpSpPr/>
          <p:nvPr/>
        </p:nvGrpSpPr>
        <p:grpSpPr>
          <a:xfrm>
            <a:off x="6980426" y="2209702"/>
            <a:ext cx="4614674" cy="978206"/>
            <a:chOff x="6980426" y="633345"/>
            <a:chExt cx="4614674" cy="97820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92070F-6113-4BCC-8C34-406E86058DCB}"/>
                </a:ext>
              </a:extLst>
            </p:cNvPr>
            <p:cNvSpPr txBox="1"/>
            <p:nvPr/>
          </p:nvSpPr>
          <p:spPr>
            <a:xfrm>
              <a:off x="6980427" y="633345"/>
              <a:ext cx="63639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관심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펀딩</a:t>
              </a:r>
              <a:endPara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26A2F36-589E-49BE-9615-1227AE5FAA72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6976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관심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등록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관심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모아보기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관심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해제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729096"/>
            <a:ext cx="1057982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후원하기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393235"/>
            <a:ext cx="219075" cy="0"/>
          </a:xfrm>
          <a:prstGeom prst="line">
            <a:avLst/>
          </a:prstGeom>
          <a:ln w="317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245A13F-DC56-95DF-5BA7-A658CFC0D66A}"/>
              </a:ext>
            </a:extLst>
          </p:cNvPr>
          <p:cNvGrpSpPr/>
          <p:nvPr/>
        </p:nvGrpSpPr>
        <p:grpSpPr>
          <a:xfrm>
            <a:off x="6980426" y="3794379"/>
            <a:ext cx="4614674" cy="978206"/>
            <a:chOff x="6980426" y="633345"/>
            <a:chExt cx="4614674" cy="97820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52C4552-89D0-13E8-C13E-BC8C922558C2}"/>
                </a:ext>
              </a:extLst>
            </p:cNvPr>
            <p:cNvSpPr txBox="1"/>
            <p:nvPr/>
          </p:nvSpPr>
          <p:spPr>
            <a:xfrm>
              <a:off x="6980427" y="633345"/>
              <a:ext cx="96821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 소식 알림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E9BA23D-01B6-955F-5339-55D088FDEBA5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6976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후원 내역 소식 보기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관심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소식 보기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수신 여부 관리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6179A94-A1A5-E105-129C-EBB8AF4E67E0}"/>
              </a:ext>
            </a:extLst>
          </p:cNvPr>
          <p:cNvGrpSpPr/>
          <p:nvPr/>
        </p:nvGrpSpPr>
        <p:grpSpPr>
          <a:xfrm>
            <a:off x="6980426" y="636580"/>
            <a:ext cx="4614674" cy="1219298"/>
            <a:chOff x="6980426" y="633345"/>
            <a:chExt cx="4614674" cy="1219298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D07E2E0-BC07-A66E-869B-DFDC20F92E3C}"/>
                </a:ext>
              </a:extLst>
            </p:cNvPr>
            <p:cNvSpPr txBox="1"/>
            <p:nvPr/>
          </p:nvSpPr>
          <p:spPr>
            <a:xfrm>
              <a:off x="6980427" y="633345"/>
              <a:ext cx="96821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 후원 하기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3CD1FC1-4528-AAF2-E125-0270BF32BB2C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93871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프로젝트 상세페이지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리워드 선택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결제 하기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결제 내역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2E57D7E9-BBC1-FFDA-C51F-8678D3C6C0ED}"/>
              </a:ext>
            </a:extLst>
          </p:cNvPr>
          <p:cNvGrpSpPr/>
          <p:nvPr/>
        </p:nvGrpSpPr>
        <p:grpSpPr>
          <a:xfrm>
            <a:off x="6980426" y="5228988"/>
            <a:ext cx="4614674" cy="496023"/>
            <a:chOff x="6980426" y="633345"/>
            <a:chExt cx="4614674" cy="49602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BEEA403-783B-CCD0-0F34-9D4B39F6FBCB}"/>
                </a:ext>
              </a:extLst>
            </p:cNvPr>
            <p:cNvSpPr txBox="1"/>
            <p:nvPr/>
          </p:nvSpPr>
          <p:spPr>
            <a:xfrm>
              <a:off x="6980427" y="633345"/>
              <a:ext cx="1397819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창작자에게 문의하기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78D5D7B-E7AD-0C0C-B9C3-E2DF3B8C0E5C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상세페이지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커뮤니티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36058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55AB124-CB47-43C3-8FDA-0D4BEB4B4A9F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blipFill>
            <a:blip r:embed="rId2"/>
            <a:srcRect/>
            <a:stretch>
              <a:fillRect l="-62926" r="-370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9670718-764C-4D24-9518-B15452686AE2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>
              <a:lumMod val="50000"/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5FFC384-3E87-4633-902B-EA2DC32D9E56}"/>
              </a:ext>
            </a:extLst>
          </p:cNvPr>
          <p:cNvCxnSpPr/>
          <p:nvPr/>
        </p:nvCxnSpPr>
        <p:spPr>
          <a:xfrm>
            <a:off x="6653807" y="1584508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64FE1B2-54FB-45DD-9D60-7668941455EF}"/>
              </a:ext>
            </a:extLst>
          </p:cNvPr>
          <p:cNvCxnSpPr/>
          <p:nvPr/>
        </p:nvCxnSpPr>
        <p:spPr>
          <a:xfrm>
            <a:off x="6653807" y="2844836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38DA245-CA74-457F-B6A5-73872EF51E27}"/>
              </a:ext>
            </a:extLst>
          </p:cNvPr>
          <p:cNvCxnSpPr/>
          <p:nvPr/>
        </p:nvCxnSpPr>
        <p:spPr>
          <a:xfrm>
            <a:off x="6653807" y="3892291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881A189-C581-4963-AF59-5B6BAE8F04C5}"/>
              </a:ext>
            </a:extLst>
          </p:cNvPr>
          <p:cNvGrpSpPr/>
          <p:nvPr/>
        </p:nvGrpSpPr>
        <p:grpSpPr>
          <a:xfrm>
            <a:off x="6980426" y="1800795"/>
            <a:ext cx="4614674" cy="737114"/>
            <a:chOff x="6980426" y="633345"/>
            <a:chExt cx="4614674" cy="73711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92070F-6113-4BCC-8C34-406E86058DCB}"/>
                </a:ext>
              </a:extLst>
            </p:cNvPr>
            <p:cNvSpPr txBox="1"/>
            <p:nvPr/>
          </p:nvSpPr>
          <p:spPr>
            <a:xfrm>
              <a:off x="6980427" y="633345"/>
              <a:ext cx="127278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 프로젝트 정보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26A2F36-589E-49BE-9615-1227AE5FAA72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4565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프로젝트 전체 보기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프로젝트 삭제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729096"/>
            <a:ext cx="793487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관리자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393235"/>
            <a:ext cx="219075" cy="0"/>
          </a:xfrm>
          <a:prstGeom prst="line">
            <a:avLst/>
          </a:prstGeom>
          <a:ln w="317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245A13F-DC56-95DF-5BA7-A658CFC0D66A}"/>
              </a:ext>
            </a:extLst>
          </p:cNvPr>
          <p:cNvGrpSpPr/>
          <p:nvPr/>
        </p:nvGrpSpPr>
        <p:grpSpPr>
          <a:xfrm>
            <a:off x="6980426" y="3042989"/>
            <a:ext cx="4614674" cy="496023"/>
            <a:chOff x="6980426" y="633345"/>
            <a:chExt cx="4614674" cy="49602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52C4552-89D0-13E8-C13E-BC8C922558C2}"/>
                </a:ext>
              </a:extLst>
            </p:cNvPr>
            <p:cNvSpPr txBox="1"/>
            <p:nvPr/>
          </p:nvSpPr>
          <p:spPr>
            <a:xfrm>
              <a:off x="6980427" y="633345"/>
              <a:ext cx="96821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메인 배너 등록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E9BA23D-01B6-955F-5339-55D088FDEBA5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사이트 메인 배너 등록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수정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삭제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6179A94-A1A5-E105-129C-EBB8AF4E67E0}"/>
              </a:ext>
            </a:extLst>
          </p:cNvPr>
          <p:cNvGrpSpPr/>
          <p:nvPr/>
        </p:nvGrpSpPr>
        <p:grpSpPr>
          <a:xfrm>
            <a:off x="6980426" y="636580"/>
            <a:ext cx="4614674" cy="737114"/>
            <a:chOff x="6980426" y="633345"/>
            <a:chExt cx="4614674" cy="737114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D07E2E0-BC07-A66E-869B-DFDC20F92E3C}"/>
                </a:ext>
              </a:extLst>
            </p:cNvPr>
            <p:cNvSpPr txBox="1"/>
            <p:nvPr/>
          </p:nvSpPr>
          <p:spPr>
            <a:xfrm>
              <a:off x="6980427" y="633345"/>
              <a:ext cx="63639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회원 정보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3CD1FC1-4528-AAF2-E125-0270BF32BB2C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4565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가입 회원 전체 보기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회원 삭제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2E57D7E9-BBC1-FFDA-C51F-8678D3C6C0ED}"/>
              </a:ext>
            </a:extLst>
          </p:cNvPr>
          <p:cNvGrpSpPr/>
          <p:nvPr/>
        </p:nvGrpSpPr>
        <p:grpSpPr>
          <a:xfrm>
            <a:off x="6980426" y="4062899"/>
            <a:ext cx="4614674" cy="496023"/>
            <a:chOff x="6980426" y="633345"/>
            <a:chExt cx="4614674" cy="49602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BEEA403-783B-CCD0-0F34-9D4B39F6FBCB}"/>
                </a:ext>
              </a:extLst>
            </p:cNvPr>
            <p:cNvSpPr txBox="1"/>
            <p:nvPr/>
          </p:nvSpPr>
          <p:spPr>
            <a:xfrm>
              <a:off x="6980427" y="633345"/>
              <a:ext cx="609141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공지사항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78D5D7B-E7AD-0C0C-B9C3-E2DF3B8C0E5C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공지사항 작성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수정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삭제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DC0DC4C-5CBB-FDA6-F7BD-76B7E31D23A5}"/>
              </a:ext>
            </a:extLst>
          </p:cNvPr>
          <p:cNvCxnSpPr/>
          <p:nvPr/>
        </p:nvCxnSpPr>
        <p:spPr>
          <a:xfrm>
            <a:off x="6653807" y="4789340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B2BA3E1-A3F4-2595-2E81-B79D656565CC}"/>
              </a:ext>
            </a:extLst>
          </p:cNvPr>
          <p:cNvGrpSpPr/>
          <p:nvPr/>
        </p:nvGrpSpPr>
        <p:grpSpPr>
          <a:xfrm>
            <a:off x="6980426" y="4959948"/>
            <a:ext cx="4614674" cy="496023"/>
            <a:chOff x="6980426" y="633345"/>
            <a:chExt cx="4614674" cy="49602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DC74C90-B5FA-56E6-1D6C-5C1A174F87AB}"/>
                </a:ext>
              </a:extLst>
            </p:cNvPr>
            <p:cNvSpPr txBox="1"/>
            <p:nvPr/>
          </p:nvSpPr>
          <p:spPr>
            <a:xfrm>
              <a:off x="6980427" y="633345"/>
              <a:ext cx="586699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1:1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문의 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A237CDD-791B-E0FB-2EF4-2DEC38F40A62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문의 글 답변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154820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>
            <a:extLst>
              <a:ext uri="{FF2B5EF4-FFF2-40B4-BE49-F238E27FC236}">
                <a16:creationId xmlns:a16="http://schemas.microsoft.com/office/drawing/2014/main" id="{7E24B9D9-D45C-4EB8-95D9-04A1B189E79F}"/>
              </a:ext>
            </a:extLst>
          </p:cNvPr>
          <p:cNvGrpSpPr/>
          <p:nvPr/>
        </p:nvGrpSpPr>
        <p:grpSpPr>
          <a:xfrm>
            <a:off x="0" y="0"/>
            <a:ext cx="12192001" cy="6858001"/>
            <a:chOff x="0" y="0"/>
            <a:chExt cx="12192001" cy="6858001"/>
          </a:xfrm>
        </p:grpSpPr>
        <p:pic>
          <p:nvPicPr>
            <p:cNvPr id="37" name="그림 36" descr="흰색으로된 도시의 3D 디자인">
              <a:extLst>
                <a:ext uri="{FF2B5EF4-FFF2-40B4-BE49-F238E27FC236}">
                  <a16:creationId xmlns:a16="http://schemas.microsoft.com/office/drawing/2014/main" id="{0A6E4A59-4B87-43EC-BCB4-A3C0BC739D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757" b="5344"/>
            <a:stretch/>
          </p:blipFill>
          <p:spPr>
            <a:xfrm>
              <a:off x="1" y="0"/>
              <a:ext cx="12192000" cy="5321300"/>
            </a:xfrm>
            <a:prstGeom prst="rect">
              <a:avLst/>
            </a:prstGeom>
          </p:spPr>
        </p:pic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04438FD2-24F0-4C9B-B54B-19900F09840F}"/>
                </a:ext>
              </a:extLst>
            </p:cNvPr>
            <p:cNvSpPr/>
            <p:nvPr/>
          </p:nvSpPr>
          <p:spPr>
            <a:xfrm>
              <a:off x="0" y="2860251"/>
              <a:ext cx="12192000" cy="3997750"/>
            </a:xfrm>
            <a:prstGeom prst="rect">
              <a:avLst/>
            </a:prstGeom>
            <a:gradFill>
              <a:gsLst>
                <a:gs pos="2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5717609-5262-4987-B5BB-FBA2316FBF43}"/>
                </a:ext>
              </a:extLst>
            </p:cNvPr>
            <p:cNvSpPr txBox="1"/>
            <p:nvPr/>
          </p:nvSpPr>
          <p:spPr>
            <a:xfrm>
              <a:off x="5457353" y="727572"/>
              <a:ext cx="1296765" cy="369332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ctr"/>
              <a:r>
                <a:rPr lang="en-US" altLang="ko-KR" sz="24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Milestone</a:t>
              </a:r>
              <a:endPara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43E6C3F7-1822-477A-821A-C1EF8A41EE28}"/>
                </a:ext>
              </a:extLst>
            </p:cNvPr>
            <p:cNvCxnSpPr>
              <a:cxnSpLocks/>
            </p:cNvCxnSpPr>
            <p:nvPr/>
          </p:nvCxnSpPr>
          <p:spPr>
            <a:xfrm>
              <a:off x="5986463" y="1278781"/>
              <a:ext cx="219075" cy="0"/>
            </a:xfrm>
            <a:prstGeom prst="line">
              <a:avLst/>
            </a:prstGeom>
            <a:ln w="31750" cap="rnd"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8F133D9-C330-4521-B3A6-7E7EF2FC0A36}"/>
                </a:ext>
              </a:extLst>
            </p:cNvPr>
            <p:cNvSpPr/>
            <p:nvPr/>
          </p:nvSpPr>
          <p:spPr>
            <a:xfrm>
              <a:off x="760017" y="2991661"/>
              <a:ext cx="2452917" cy="2587558"/>
            </a:xfrm>
            <a:prstGeom prst="rect">
              <a:avLst/>
            </a:prstGeom>
            <a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19872" r="-38400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EA6CF208-6418-49C5-976A-52AFE44C85D1}"/>
                </a:ext>
              </a:extLst>
            </p:cNvPr>
            <p:cNvSpPr/>
            <p:nvPr/>
          </p:nvSpPr>
          <p:spPr>
            <a:xfrm>
              <a:off x="3499700" y="2286238"/>
              <a:ext cx="2452917" cy="3292981"/>
            </a:xfrm>
            <a:prstGeom prst="rect">
              <a:avLst/>
            </a:prstGeom>
            <a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15416" r="-8600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F7B17D2-6D08-4754-BDDE-A786C64DA945}"/>
                </a:ext>
              </a:extLst>
            </p:cNvPr>
            <p:cNvSpPr/>
            <p:nvPr/>
          </p:nvSpPr>
          <p:spPr>
            <a:xfrm>
              <a:off x="6239383" y="3557571"/>
              <a:ext cx="2452917" cy="2021648"/>
            </a:xfrm>
            <a:prstGeom prst="rect">
              <a:avLst/>
            </a:prstGeom>
            <a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11733" r="-11733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8028DE2-ECC2-433B-8FDA-2D234DD792BF}"/>
                </a:ext>
              </a:extLst>
            </p:cNvPr>
            <p:cNvSpPr/>
            <p:nvPr/>
          </p:nvSpPr>
          <p:spPr>
            <a:xfrm>
              <a:off x="8979066" y="2991661"/>
              <a:ext cx="2452917" cy="2587558"/>
            </a:xfrm>
            <a:prstGeom prst="rect">
              <a:avLst/>
            </a:prstGeom>
            <a:blipFill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tretch>
                <a:fillRect l="-41684" r="-16304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D7759F29-0094-4C0A-AA95-D62B4D2323ED}"/>
                </a:ext>
              </a:extLst>
            </p:cNvPr>
            <p:cNvGrpSpPr/>
            <p:nvPr/>
          </p:nvGrpSpPr>
          <p:grpSpPr>
            <a:xfrm>
              <a:off x="760017" y="5710634"/>
              <a:ext cx="2452916" cy="618728"/>
              <a:chOff x="431262" y="5710634"/>
              <a:chExt cx="2452916" cy="618728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F3E0C8F-BEE9-4213-B0FF-701A1E265FD2}"/>
                  </a:ext>
                </a:extLst>
              </p:cNvPr>
              <p:cNvSpPr txBox="1"/>
              <p:nvPr/>
            </p:nvSpPr>
            <p:spPr>
              <a:xfrm>
                <a:off x="431262" y="5710634"/>
                <a:ext cx="767839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en-US" altLang="ko-KR" sz="14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2000-2002</a:t>
                </a:r>
                <a:endParaRPr lang="ko-KR" altLang="en-US" sz="14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998FCE8-91D8-4232-8C35-C19FF3E76F98}"/>
                  </a:ext>
                </a:extLst>
              </p:cNvPr>
              <p:cNvSpPr txBox="1"/>
              <p:nvPr/>
            </p:nvSpPr>
            <p:spPr>
              <a:xfrm>
                <a:off x="431262" y="5965160"/>
                <a:ext cx="2452916" cy="3642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텍스트를 입력해 주세요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한 줄에서 두 줄 정도가 적당</a:t>
                </a:r>
                <a:endParaRPr lang="en-US" altLang="ko-KR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하며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텍스트의 크기에 따라 변동될 수 있습니다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</a:t>
                </a:r>
                <a:endParaRPr lang="ko-KR" altLang="en-US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B3487400-A679-4235-A324-2292E3B50400}"/>
                </a:ext>
              </a:extLst>
            </p:cNvPr>
            <p:cNvGrpSpPr/>
            <p:nvPr/>
          </p:nvGrpSpPr>
          <p:grpSpPr>
            <a:xfrm>
              <a:off x="3499700" y="5710634"/>
              <a:ext cx="2452916" cy="618728"/>
              <a:chOff x="431262" y="5710634"/>
              <a:chExt cx="2452916" cy="618728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CCF131F-BE03-4CB4-892E-A83258F8BB0D}"/>
                  </a:ext>
                </a:extLst>
              </p:cNvPr>
              <p:cNvSpPr txBox="1"/>
              <p:nvPr/>
            </p:nvSpPr>
            <p:spPr>
              <a:xfrm>
                <a:off x="431262" y="5710634"/>
                <a:ext cx="767839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en-US" altLang="ko-KR" sz="14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2000-2002</a:t>
                </a:r>
                <a:endParaRPr lang="ko-KR" altLang="en-US" sz="14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5574CFCB-6E29-47C2-BA7F-4C30C989ECE0}"/>
                  </a:ext>
                </a:extLst>
              </p:cNvPr>
              <p:cNvSpPr txBox="1"/>
              <p:nvPr/>
            </p:nvSpPr>
            <p:spPr>
              <a:xfrm>
                <a:off x="431262" y="5965160"/>
                <a:ext cx="2452916" cy="3642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텍스트를 입력해 주세요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한 줄에서 두 줄 정도가 적당</a:t>
                </a:r>
                <a:endParaRPr lang="en-US" altLang="ko-KR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하며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텍스트의 크기에 따라 변동될 수 있습니다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</a:t>
                </a:r>
                <a:endParaRPr lang="ko-KR" altLang="en-US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</p:txBody>
          </p:sp>
        </p:grp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4DDCD2D4-0A80-46E2-AADF-7869BBC70C1F}"/>
                </a:ext>
              </a:extLst>
            </p:cNvPr>
            <p:cNvGrpSpPr/>
            <p:nvPr/>
          </p:nvGrpSpPr>
          <p:grpSpPr>
            <a:xfrm>
              <a:off x="6239383" y="5710634"/>
              <a:ext cx="2452916" cy="618728"/>
              <a:chOff x="431262" y="5710634"/>
              <a:chExt cx="2452916" cy="618728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BC88840-CCF6-481B-B889-401750BBDCC5}"/>
                  </a:ext>
                </a:extLst>
              </p:cNvPr>
              <p:cNvSpPr txBox="1"/>
              <p:nvPr/>
            </p:nvSpPr>
            <p:spPr>
              <a:xfrm>
                <a:off x="431262" y="5710634"/>
                <a:ext cx="767839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en-US" altLang="ko-KR" sz="14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2000-2002</a:t>
                </a:r>
                <a:endParaRPr lang="ko-KR" altLang="en-US" sz="14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D9E4503-8172-4DD2-A18E-F81DCE2131F4}"/>
                  </a:ext>
                </a:extLst>
              </p:cNvPr>
              <p:cNvSpPr txBox="1"/>
              <p:nvPr/>
            </p:nvSpPr>
            <p:spPr>
              <a:xfrm>
                <a:off x="431262" y="5965160"/>
                <a:ext cx="2452916" cy="3642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텍스트를 입력해 주세요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한 줄에서 두 줄 정도가 적당</a:t>
                </a:r>
                <a:endParaRPr lang="en-US" altLang="ko-KR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하며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텍스트의 크기에 따라 변동될 수 있습니다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</a:t>
                </a:r>
                <a:endParaRPr lang="ko-KR" altLang="en-US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</p:txBody>
          </p:sp>
        </p:grp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15F93B00-4FEB-4209-A655-E42573571EC9}"/>
                </a:ext>
              </a:extLst>
            </p:cNvPr>
            <p:cNvGrpSpPr/>
            <p:nvPr/>
          </p:nvGrpSpPr>
          <p:grpSpPr>
            <a:xfrm>
              <a:off x="8979067" y="5710634"/>
              <a:ext cx="2452916" cy="618728"/>
              <a:chOff x="431262" y="5710634"/>
              <a:chExt cx="2452916" cy="618728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D779D3E-DAA1-44A7-932D-9BEBF334F59E}"/>
                  </a:ext>
                </a:extLst>
              </p:cNvPr>
              <p:cNvSpPr txBox="1"/>
              <p:nvPr/>
            </p:nvSpPr>
            <p:spPr>
              <a:xfrm>
                <a:off x="431262" y="5710634"/>
                <a:ext cx="767839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en-US" altLang="ko-KR" sz="14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2000-2002</a:t>
                </a:r>
                <a:endParaRPr lang="ko-KR" altLang="en-US" sz="14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8208A96-969E-465B-A43D-0F68753A3764}"/>
                  </a:ext>
                </a:extLst>
              </p:cNvPr>
              <p:cNvSpPr txBox="1"/>
              <p:nvPr/>
            </p:nvSpPr>
            <p:spPr>
              <a:xfrm>
                <a:off x="431262" y="5965160"/>
                <a:ext cx="2452916" cy="3642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텍스트를 입력해 주세요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한 줄에서 두 줄 정도가 적당</a:t>
                </a:r>
                <a:endParaRPr lang="en-US" altLang="ko-KR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하며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텍스트의 크기에 따라 변동될 수 있습니다</a:t>
                </a:r>
                <a:r>
                  <a:rPr lang="en-US" altLang="ko-KR" sz="11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.</a:t>
                </a:r>
                <a:endParaRPr lang="ko-KR" altLang="en-US" sz="1100" spc="-1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</p:txBody>
          </p:sp>
        </p:grp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121EBE13-913C-4B1D-84FB-D12521898DC9}"/>
                </a:ext>
              </a:extLst>
            </p:cNvPr>
            <p:cNvSpPr/>
            <p:nvPr/>
          </p:nvSpPr>
          <p:spPr>
            <a:xfrm>
              <a:off x="760017" y="4464996"/>
              <a:ext cx="2452916" cy="111422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CCEA4DA-5435-463B-BD9F-20163572C622}"/>
                </a:ext>
              </a:extLst>
            </p:cNvPr>
            <p:cNvSpPr/>
            <p:nvPr/>
          </p:nvSpPr>
          <p:spPr>
            <a:xfrm>
              <a:off x="3499700" y="4464996"/>
              <a:ext cx="2452916" cy="111422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E6A86B96-EB12-4658-A631-A71EF608A79E}"/>
                </a:ext>
              </a:extLst>
            </p:cNvPr>
            <p:cNvSpPr/>
            <p:nvPr/>
          </p:nvSpPr>
          <p:spPr>
            <a:xfrm>
              <a:off x="6239383" y="4464996"/>
              <a:ext cx="2452916" cy="111422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9336FF3-285A-4D39-9DEB-275F7F18A545}"/>
                </a:ext>
              </a:extLst>
            </p:cNvPr>
            <p:cNvSpPr/>
            <p:nvPr/>
          </p:nvSpPr>
          <p:spPr>
            <a:xfrm>
              <a:off x="8979065" y="4464996"/>
              <a:ext cx="2452916" cy="111422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978662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156D037B-9252-4227-8723-8B28BD6C8B5F}"/>
              </a:ext>
            </a:extLst>
          </p:cNvPr>
          <p:cNvGrpSpPr/>
          <p:nvPr/>
        </p:nvGrpSpPr>
        <p:grpSpPr>
          <a:xfrm>
            <a:off x="214009" y="1973059"/>
            <a:ext cx="2840476" cy="3813803"/>
            <a:chOff x="214009" y="1154588"/>
            <a:chExt cx="2840476" cy="3813803"/>
          </a:xfrm>
        </p:grpSpPr>
        <p:pic>
          <p:nvPicPr>
            <p:cNvPr id="13" name="그림 12" descr="텍스트, 사람, 남자이(가) 표시된 사진&#10;&#10;자동 생성된 설명">
              <a:extLst>
                <a:ext uri="{FF2B5EF4-FFF2-40B4-BE49-F238E27FC236}">
                  <a16:creationId xmlns:a16="http://schemas.microsoft.com/office/drawing/2014/main" id="{4A1FB4BE-C7B2-4FD1-ADE5-404A6CA3497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317" y="1154588"/>
              <a:ext cx="2557005" cy="3716487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9FD44BC-1122-442D-A543-977C8E97B8E6}"/>
                </a:ext>
              </a:extLst>
            </p:cNvPr>
            <p:cNvSpPr/>
            <p:nvPr/>
          </p:nvSpPr>
          <p:spPr>
            <a:xfrm>
              <a:off x="214009" y="2334639"/>
              <a:ext cx="2840476" cy="2633752"/>
            </a:xfrm>
            <a:prstGeom prst="rect">
              <a:avLst/>
            </a:prstGeom>
            <a:gradFill flip="none" rotWithShape="1">
              <a:gsLst>
                <a:gs pos="49000">
                  <a:schemeClr val="bg1"/>
                </a:gs>
                <a:gs pos="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531606"/>
            <a:ext cx="1309654" cy="76431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en-US" altLang="ko-KR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Company</a:t>
            </a:r>
          </a:p>
          <a:p>
            <a:pPr>
              <a:spcAft>
                <a:spcPts val="200"/>
              </a:spcAft>
            </a:pPr>
            <a:r>
              <a:rPr lang="en-US" altLang="ko-KR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Brief</a:t>
            </a:r>
            <a:endParaRPr lang="ko-KR" altLang="en-US" sz="24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/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393235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타원 31">
            <a:extLst>
              <a:ext uri="{FF2B5EF4-FFF2-40B4-BE49-F238E27FC236}">
                <a16:creationId xmlns:a16="http://schemas.microsoft.com/office/drawing/2014/main" id="{472E8967-0BFA-4DEE-BD09-E4C1A19EC634}"/>
              </a:ext>
            </a:extLst>
          </p:cNvPr>
          <p:cNvSpPr/>
          <p:nvPr/>
        </p:nvSpPr>
        <p:spPr>
          <a:xfrm>
            <a:off x="596901" y="3807762"/>
            <a:ext cx="434229" cy="43422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BEC811D-8829-4692-8E03-374EC598F199}"/>
              </a:ext>
            </a:extLst>
          </p:cNvPr>
          <p:cNvSpPr txBox="1"/>
          <p:nvPr/>
        </p:nvSpPr>
        <p:spPr>
          <a:xfrm>
            <a:off x="626084" y="4428439"/>
            <a:ext cx="1961473" cy="18620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spcAft>
                <a:spcPts val="200"/>
              </a:spcAft>
            </a:pP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텍스트를 입력해 주세요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 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내용은 정해 둔 공간에 맞춰 적용해 주시면 됩니다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 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텍스트의 크기에 따라 적용할 수 있는 양이 변동될 수 있습니다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 텍스트를 입력해 주세요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 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내용은 정해 둔 공간에 맞춰 적용해 주시면 됩니다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 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텍스트의 크기에 따라 적용할 수 있는 양이 변동될 수 있습니다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 텍스트를 입력해 주세요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 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내용은 정해 둔 공간에 맞춰 적용해 주시면 됩니다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 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텍스트의 크기에 따라 적용할 수 있는 양이 변동될 수 있습니다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</a:t>
            </a:r>
            <a:r>
              <a:rPr lang="ko-KR" altLang="en-US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 텍스트를 입력해 주세요</a:t>
            </a:r>
            <a:r>
              <a:rPr lang="en-US" altLang="ko-KR" sz="11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. </a:t>
            </a:r>
            <a:endParaRPr lang="ko-KR" altLang="en-US" sz="11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Spoqa Han Sans Neo Regular" panose="020B0500000000000000" pitchFamily="34" charset="-127"/>
              <a:ea typeface="Spoqa Han Sans Neo Regular" panose="020B0500000000000000" pitchFamily="34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AFDB56D-80CE-4B77-B171-32D6D03F4632}"/>
              </a:ext>
            </a:extLst>
          </p:cNvPr>
          <p:cNvGrpSpPr/>
          <p:nvPr/>
        </p:nvGrpSpPr>
        <p:grpSpPr>
          <a:xfrm>
            <a:off x="3606800" y="941131"/>
            <a:ext cx="8102600" cy="5387456"/>
            <a:chOff x="3606800" y="903031"/>
            <a:chExt cx="8102600" cy="5387456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7A8622EF-89A5-4BC8-90BA-A9A2DAF0D7FB}"/>
                </a:ext>
              </a:extLst>
            </p:cNvPr>
            <p:cNvGrpSpPr/>
            <p:nvPr/>
          </p:nvGrpSpPr>
          <p:grpSpPr>
            <a:xfrm>
              <a:off x="3754201" y="903031"/>
              <a:ext cx="2024729" cy="246221"/>
              <a:chOff x="3716101" y="903031"/>
              <a:chExt cx="2024729" cy="246221"/>
            </a:xfrm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A660965-BED3-45B7-8E07-10FC88EE4EBC}"/>
                  </a:ext>
                </a:extLst>
              </p:cNvPr>
              <p:cNvSpPr txBox="1"/>
              <p:nvPr/>
            </p:nvSpPr>
            <p:spPr>
              <a:xfrm>
                <a:off x="3987145" y="903031"/>
                <a:ext cx="1753685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ko-KR" altLang="en-US" sz="1600" spc="-1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텍스트를 입력해 주세요</a:t>
                </a:r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CD5C15D0-D87A-42B6-9085-D66749D967A7}"/>
                  </a:ext>
                </a:extLst>
              </p:cNvPr>
              <p:cNvSpPr/>
              <p:nvPr/>
            </p:nvSpPr>
            <p:spPr>
              <a:xfrm>
                <a:off x="3716101" y="968991"/>
                <a:ext cx="88900" cy="88900"/>
              </a:xfrm>
              <a:prstGeom prst="ellipse">
                <a:avLst/>
              </a:prstGeom>
              <a:solidFill>
                <a:schemeClr val="bg1"/>
              </a:solidFill>
              <a:ln w="317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90000"/>
                      <a:lumOff val="10000"/>
                    </a:schemeClr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endParaRPr>
              </a:p>
            </p:txBody>
          </p:sp>
        </p:grpSp>
        <p:graphicFrame>
          <p:nvGraphicFramePr>
            <p:cNvPr id="6" name="차트 5">
              <a:extLst>
                <a:ext uri="{FF2B5EF4-FFF2-40B4-BE49-F238E27FC236}">
                  <a16:creationId xmlns:a16="http://schemas.microsoft.com/office/drawing/2014/main" id="{FE7574CC-9081-40BE-B7A2-FB023152CA4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09219820"/>
                </p:ext>
              </p:extLst>
            </p:nvPr>
          </p:nvGraphicFramePr>
          <p:xfrm>
            <a:off x="3606800" y="1393235"/>
            <a:ext cx="8102600" cy="489725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6757859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37B771-62B7-4B13-B6CC-951FB06DCEB2}"/>
              </a:ext>
            </a:extLst>
          </p:cNvPr>
          <p:cNvSpPr/>
          <p:nvPr/>
        </p:nvSpPr>
        <p:spPr>
          <a:xfrm>
            <a:off x="-1537" y="0"/>
            <a:ext cx="12192000" cy="6858000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contrast="40000"/>
                      </a14:imgEffect>
                    </a14:imgLayer>
                  </a14:imgProps>
                </a:ext>
              </a:extLst>
            </a:blip>
            <a:srcRect/>
            <a:stretch>
              <a:fillRect t="-9259" b="-925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DDAD586-DA64-4183-9703-9B34D1A43E1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06C55A-C6CD-485A-A6DF-BB0C54DF6A59}"/>
              </a:ext>
            </a:extLst>
          </p:cNvPr>
          <p:cNvSpPr txBox="1"/>
          <p:nvPr/>
        </p:nvSpPr>
        <p:spPr>
          <a:xfrm>
            <a:off x="4965884" y="3121223"/>
            <a:ext cx="2260234" cy="61555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ko-KR" altLang="en-US" sz="40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감사합니다</a:t>
            </a:r>
          </a:p>
        </p:txBody>
      </p:sp>
      <p:grpSp>
        <p:nvGrpSpPr>
          <p:cNvPr id="36" name="그래픽 15">
            <a:extLst>
              <a:ext uri="{FF2B5EF4-FFF2-40B4-BE49-F238E27FC236}">
                <a16:creationId xmlns:a16="http://schemas.microsoft.com/office/drawing/2014/main" id="{94AF3C53-CB45-4DEA-9868-8742EC867382}"/>
              </a:ext>
            </a:extLst>
          </p:cNvPr>
          <p:cNvGrpSpPr/>
          <p:nvPr/>
        </p:nvGrpSpPr>
        <p:grpSpPr>
          <a:xfrm>
            <a:off x="5744482" y="6255235"/>
            <a:ext cx="703037" cy="81767"/>
            <a:chOff x="10445750" y="491196"/>
            <a:chExt cx="1149384" cy="133680"/>
          </a:xfrm>
          <a:solidFill>
            <a:schemeClr val="bg1">
              <a:lumMod val="85000"/>
            </a:schemeClr>
          </a:solidFill>
        </p:grpSpPr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01318CB7-9BD9-4D0C-A6BA-85A1CCCE216A}"/>
                </a:ext>
              </a:extLst>
            </p:cNvPr>
            <p:cNvSpPr/>
            <p:nvPr/>
          </p:nvSpPr>
          <p:spPr>
            <a:xfrm>
              <a:off x="10445750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3308AB6E-E0C7-4494-AF6D-131689AAA5A8}"/>
                </a:ext>
              </a:extLst>
            </p:cNvPr>
            <p:cNvSpPr/>
            <p:nvPr/>
          </p:nvSpPr>
          <p:spPr>
            <a:xfrm>
              <a:off x="10535919" y="495985"/>
              <a:ext cx="131320" cy="124205"/>
            </a:xfrm>
            <a:custGeom>
              <a:avLst/>
              <a:gdLst>
                <a:gd name="connsiteX0" fmla="*/ 84662 w 131320"/>
                <a:gd name="connsiteY0" fmla="*/ 0 h 124205"/>
                <a:gd name="connsiteX1" fmla="*/ 65677 w 131320"/>
                <a:gd name="connsiteY1" fmla="*/ 0 h 124205"/>
                <a:gd name="connsiteX2" fmla="*/ 46692 w 131320"/>
                <a:gd name="connsiteY2" fmla="*/ 0 h 124205"/>
                <a:gd name="connsiteX3" fmla="*/ 0 w 131320"/>
                <a:gd name="connsiteY3" fmla="*/ 124205 h 124205"/>
                <a:gd name="connsiteX4" fmla="*/ 34002 w 131320"/>
                <a:gd name="connsiteY4" fmla="*/ 124205 h 124205"/>
                <a:gd name="connsiteX5" fmla="*/ 41903 w 131320"/>
                <a:gd name="connsiteY5" fmla="*/ 105220 h 124205"/>
                <a:gd name="connsiteX6" fmla="*/ 65643 w 131320"/>
                <a:gd name="connsiteY6" fmla="*/ 105220 h 124205"/>
                <a:gd name="connsiteX7" fmla="*/ 89417 w 131320"/>
                <a:gd name="connsiteY7" fmla="*/ 105220 h 124205"/>
                <a:gd name="connsiteX8" fmla="*/ 97318 w 131320"/>
                <a:gd name="connsiteY8" fmla="*/ 124205 h 124205"/>
                <a:gd name="connsiteX9" fmla="*/ 131320 w 131320"/>
                <a:gd name="connsiteY9" fmla="*/ 124205 h 124205"/>
                <a:gd name="connsiteX10" fmla="*/ 84662 w 131320"/>
                <a:gd name="connsiteY10" fmla="*/ 0 h 124205"/>
                <a:gd name="connsiteX11" fmla="*/ 65677 w 131320"/>
                <a:gd name="connsiteY11" fmla="*/ 77513 h 124205"/>
                <a:gd name="connsiteX12" fmla="*/ 49839 w 131320"/>
                <a:gd name="connsiteY12" fmla="*/ 77513 h 124205"/>
                <a:gd name="connsiteX13" fmla="*/ 64104 w 131320"/>
                <a:gd name="connsiteY13" fmla="*/ 38756 h 124205"/>
                <a:gd name="connsiteX14" fmla="*/ 65677 w 131320"/>
                <a:gd name="connsiteY14" fmla="*/ 38756 h 124205"/>
                <a:gd name="connsiteX15" fmla="*/ 67251 w 131320"/>
                <a:gd name="connsiteY15" fmla="*/ 38756 h 124205"/>
                <a:gd name="connsiteX16" fmla="*/ 81481 w 131320"/>
                <a:gd name="connsiteY16" fmla="*/ 77513 h 124205"/>
                <a:gd name="connsiteX17" fmla="*/ 65677 w 131320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320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417" y="105220"/>
                  </a:lnTo>
                  <a:lnTo>
                    <a:pt x="97318" y="124205"/>
                  </a:lnTo>
                  <a:lnTo>
                    <a:pt x="131320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104" y="38756"/>
                  </a:lnTo>
                  <a:lnTo>
                    <a:pt x="65677" y="38756"/>
                  </a:lnTo>
                  <a:lnTo>
                    <a:pt x="67251" y="38756"/>
                  </a:lnTo>
                  <a:lnTo>
                    <a:pt x="81481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39" name="자유형: 도형 38">
              <a:extLst>
                <a:ext uri="{FF2B5EF4-FFF2-40B4-BE49-F238E27FC236}">
                  <a16:creationId xmlns:a16="http://schemas.microsoft.com/office/drawing/2014/main" id="{C9AE76FE-554A-4A76-BD28-5BC06EC95C9E}"/>
                </a:ext>
              </a:extLst>
            </p:cNvPr>
            <p:cNvSpPr/>
            <p:nvPr/>
          </p:nvSpPr>
          <p:spPr>
            <a:xfrm>
              <a:off x="10678322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4D2975F7-D6EA-47E7-AFAF-595A6E8CFBB5}"/>
                </a:ext>
              </a:extLst>
            </p:cNvPr>
            <p:cNvSpPr/>
            <p:nvPr/>
          </p:nvSpPr>
          <p:spPr>
            <a:xfrm>
              <a:off x="10768525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E652582D-0162-4EC6-8052-915CE0D8AFCD}"/>
                </a:ext>
              </a:extLst>
            </p:cNvPr>
            <p:cNvSpPr/>
            <p:nvPr/>
          </p:nvSpPr>
          <p:spPr>
            <a:xfrm>
              <a:off x="10983686" y="495985"/>
              <a:ext cx="131285" cy="124205"/>
            </a:xfrm>
            <a:custGeom>
              <a:avLst/>
              <a:gdLst>
                <a:gd name="connsiteX0" fmla="*/ 84662 w 131285"/>
                <a:gd name="connsiteY0" fmla="*/ 0 h 124205"/>
                <a:gd name="connsiteX1" fmla="*/ 65677 w 131285"/>
                <a:gd name="connsiteY1" fmla="*/ 0 h 124205"/>
                <a:gd name="connsiteX2" fmla="*/ 46692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62 w 131285"/>
                <a:gd name="connsiteY10" fmla="*/ 0 h 124205"/>
                <a:gd name="connsiteX11" fmla="*/ 65677 w 131285"/>
                <a:gd name="connsiteY11" fmla="*/ 77513 h 124205"/>
                <a:gd name="connsiteX12" fmla="*/ 49839 w 131285"/>
                <a:gd name="connsiteY12" fmla="*/ 77513 h 124205"/>
                <a:gd name="connsiteX13" fmla="*/ 64069 w 131285"/>
                <a:gd name="connsiteY13" fmla="*/ 38756 h 124205"/>
                <a:gd name="connsiteX14" fmla="*/ 65643 w 131285"/>
                <a:gd name="connsiteY14" fmla="*/ 38756 h 124205"/>
                <a:gd name="connsiteX15" fmla="*/ 67216 w 131285"/>
                <a:gd name="connsiteY15" fmla="*/ 38756 h 124205"/>
                <a:gd name="connsiteX16" fmla="*/ 81446 w 131285"/>
                <a:gd name="connsiteY16" fmla="*/ 77513 h 124205"/>
                <a:gd name="connsiteX17" fmla="*/ 65677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069" y="38756"/>
                  </a:lnTo>
                  <a:lnTo>
                    <a:pt x="65643" y="38756"/>
                  </a:lnTo>
                  <a:lnTo>
                    <a:pt x="67216" y="38756"/>
                  </a:lnTo>
                  <a:lnTo>
                    <a:pt x="81446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42" name="자유형: 도형 41">
              <a:extLst>
                <a:ext uri="{FF2B5EF4-FFF2-40B4-BE49-F238E27FC236}">
                  <a16:creationId xmlns:a16="http://schemas.microsoft.com/office/drawing/2014/main" id="{E9E4194A-A2AB-4AEB-B3F8-9197A9AF3205}"/>
                </a:ext>
              </a:extLst>
            </p:cNvPr>
            <p:cNvSpPr/>
            <p:nvPr/>
          </p:nvSpPr>
          <p:spPr>
            <a:xfrm>
              <a:off x="11243966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43" name="자유형: 도형 42">
              <a:extLst>
                <a:ext uri="{FF2B5EF4-FFF2-40B4-BE49-F238E27FC236}">
                  <a16:creationId xmlns:a16="http://schemas.microsoft.com/office/drawing/2014/main" id="{04428927-C72D-4733-B9B0-560E9374B2C8}"/>
                </a:ext>
              </a:extLst>
            </p:cNvPr>
            <p:cNvSpPr/>
            <p:nvPr/>
          </p:nvSpPr>
          <p:spPr>
            <a:xfrm>
              <a:off x="10891123" y="495985"/>
              <a:ext cx="100465" cy="124205"/>
            </a:xfrm>
            <a:custGeom>
              <a:avLst/>
              <a:gdLst>
                <a:gd name="connsiteX0" fmla="*/ 100465 w 100465"/>
                <a:gd name="connsiteY0" fmla="*/ 0 h 124205"/>
                <a:gd name="connsiteX1" fmla="*/ 0 w 100465"/>
                <a:gd name="connsiteY1" fmla="*/ 0 h 124205"/>
                <a:gd name="connsiteX2" fmla="*/ 0 w 100465"/>
                <a:gd name="connsiteY2" fmla="*/ 30855 h 124205"/>
                <a:gd name="connsiteX3" fmla="*/ 32428 w 100465"/>
                <a:gd name="connsiteY3" fmla="*/ 30855 h 124205"/>
                <a:gd name="connsiteX4" fmla="*/ 32428 w 100465"/>
                <a:gd name="connsiteY4" fmla="*/ 124205 h 124205"/>
                <a:gd name="connsiteX5" fmla="*/ 67251 w 100465"/>
                <a:gd name="connsiteY5" fmla="*/ 124205 h 124205"/>
                <a:gd name="connsiteX6" fmla="*/ 67251 w 100465"/>
                <a:gd name="connsiteY6" fmla="*/ 30855 h 124205"/>
                <a:gd name="connsiteX7" fmla="*/ 100465 w 100465"/>
                <a:gd name="connsiteY7" fmla="*/ 30855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465" h="124205">
                  <a:moveTo>
                    <a:pt x="100465" y="0"/>
                  </a:moveTo>
                  <a:lnTo>
                    <a:pt x="0" y="0"/>
                  </a:lnTo>
                  <a:lnTo>
                    <a:pt x="0" y="30855"/>
                  </a:lnTo>
                  <a:lnTo>
                    <a:pt x="32428" y="30855"/>
                  </a:lnTo>
                  <a:lnTo>
                    <a:pt x="32428" y="124205"/>
                  </a:lnTo>
                  <a:lnTo>
                    <a:pt x="67251" y="124205"/>
                  </a:lnTo>
                  <a:lnTo>
                    <a:pt x="67251" y="30855"/>
                  </a:lnTo>
                  <a:lnTo>
                    <a:pt x="100465" y="30855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id="{8B3796EE-3DB3-41C2-A688-7EAB6B5EF655}"/>
                </a:ext>
              </a:extLst>
            </p:cNvPr>
            <p:cNvSpPr/>
            <p:nvPr/>
          </p:nvSpPr>
          <p:spPr>
            <a:xfrm>
              <a:off x="11156944" y="495985"/>
              <a:ext cx="81480" cy="124992"/>
            </a:xfrm>
            <a:custGeom>
              <a:avLst/>
              <a:gdLst>
                <a:gd name="connsiteX0" fmla="*/ 34788 w 81480"/>
                <a:gd name="connsiteY0" fmla="*/ 93351 h 124992"/>
                <a:gd name="connsiteX1" fmla="*/ 34788 w 81480"/>
                <a:gd name="connsiteY1" fmla="*/ 0 h 124992"/>
                <a:gd name="connsiteX2" fmla="*/ 0 w 81480"/>
                <a:gd name="connsiteY2" fmla="*/ 0 h 124992"/>
                <a:gd name="connsiteX3" fmla="*/ 0 w 81480"/>
                <a:gd name="connsiteY3" fmla="*/ 124992 h 124992"/>
                <a:gd name="connsiteX4" fmla="*/ 1573 w 81480"/>
                <a:gd name="connsiteY4" fmla="*/ 124992 h 124992"/>
                <a:gd name="connsiteX5" fmla="*/ 34788 w 81480"/>
                <a:gd name="connsiteY5" fmla="*/ 124992 h 124992"/>
                <a:gd name="connsiteX6" fmla="*/ 81481 w 81480"/>
                <a:gd name="connsiteY6" fmla="*/ 124992 h 124992"/>
                <a:gd name="connsiteX7" fmla="*/ 81481 w 81480"/>
                <a:gd name="connsiteY7" fmla="*/ 93351 h 12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480" h="124992">
                  <a:moveTo>
                    <a:pt x="34788" y="93351"/>
                  </a:moveTo>
                  <a:lnTo>
                    <a:pt x="34788" y="0"/>
                  </a:lnTo>
                  <a:lnTo>
                    <a:pt x="0" y="0"/>
                  </a:lnTo>
                  <a:lnTo>
                    <a:pt x="0" y="124992"/>
                  </a:lnTo>
                  <a:lnTo>
                    <a:pt x="1573" y="124992"/>
                  </a:lnTo>
                  <a:lnTo>
                    <a:pt x="34788" y="124992"/>
                  </a:lnTo>
                  <a:lnTo>
                    <a:pt x="81481" y="124992"/>
                  </a:lnTo>
                  <a:lnTo>
                    <a:pt x="81481" y="93351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45" name="자유형: 도형 44">
              <a:extLst>
                <a:ext uri="{FF2B5EF4-FFF2-40B4-BE49-F238E27FC236}">
                  <a16:creationId xmlns:a16="http://schemas.microsoft.com/office/drawing/2014/main" id="{81ED17FA-269B-4009-B903-050FDD25F3E5}"/>
                </a:ext>
              </a:extLst>
            </p:cNvPr>
            <p:cNvSpPr/>
            <p:nvPr/>
          </p:nvSpPr>
          <p:spPr>
            <a:xfrm>
              <a:off x="11389516" y="495950"/>
              <a:ext cx="98893" cy="124239"/>
            </a:xfrm>
            <a:custGeom>
              <a:avLst/>
              <a:gdLst>
                <a:gd name="connsiteX0" fmla="*/ 75939 w 98892"/>
                <a:gd name="connsiteY0" fmla="*/ 59759 h 124239"/>
                <a:gd name="connsiteX1" fmla="*/ 94924 w 98892"/>
                <a:gd name="connsiteY1" fmla="*/ 30855 h 124239"/>
                <a:gd name="connsiteX2" fmla="*/ 65643 w 98892"/>
                <a:gd name="connsiteY2" fmla="*/ 0 h 124239"/>
                <a:gd name="connsiteX3" fmla="*/ 32428 w 98892"/>
                <a:gd name="connsiteY3" fmla="*/ 0 h 124239"/>
                <a:gd name="connsiteX4" fmla="*/ 0 w 98892"/>
                <a:gd name="connsiteY4" fmla="*/ 0 h 124239"/>
                <a:gd name="connsiteX5" fmla="*/ 0 w 98892"/>
                <a:gd name="connsiteY5" fmla="*/ 124239 h 124239"/>
                <a:gd name="connsiteX6" fmla="*/ 32428 w 98892"/>
                <a:gd name="connsiteY6" fmla="*/ 124239 h 124239"/>
                <a:gd name="connsiteX7" fmla="*/ 67764 w 98892"/>
                <a:gd name="connsiteY7" fmla="*/ 124239 h 124239"/>
                <a:gd name="connsiteX8" fmla="*/ 98892 w 98892"/>
                <a:gd name="connsiteY8" fmla="*/ 91435 h 124239"/>
                <a:gd name="connsiteX9" fmla="*/ 75939 w 98892"/>
                <a:gd name="connsiteY9" fmla="*/ 59759 h 124239"/>
                <a:gd name="connsiteX10" fmla="*/ 32428 w 98892"/>
                <a:gd name="connsiteY10" fmla="*/ 26921 h 124239"/>
                <a:gd name="connsiteX11" fmla="*/ 53773 w 98892"/>
                <a:gd name="connsiteY11" fmla="*/ 26921 h 124239"/>
                <a:gd name="connsiteX12" fmla="*/ 63283 w 98892"/>
                <a:gd name="connsiteY12" fmla="*/ 38791 h 124239"/>
                <a:gd name="connsiteX13" fmla="*/ 53773 w 98892"/>
                <a:gd name="connsiteY13" fmla="*/ 50660 h 124239"/>
                <a:gd name="connsiteX14" fmla="*/ 32428 w 98892"/>
                <a:gd name="connsiteY14" fmla="*/ 50660 h 124239"/>
                <a:gd name="connsiteX15" fmla="*/ 32428 w 98892"/>
                <a:gd name="connsiteY15" fmla="*/ 26921 h 124239"/>
                <a:gd name="connsiteX16" fmla="*/ 53807 w 98892"/>
                <a:gd name="connsiteY16" fmla="*/ 97319 h 124239"/>
                <a:gd name="connsiteX17" fmla="*/ 32462 w 98892"/>
                <a:gd name="connsiteY17" fmla="*/ 97319 h 124239"/>
                <a:gd name="connsiteX18" fmla="*/ 32462 w 98892"/>
                <a:gd name="connsiteY18" fmla="*/ 73613 h 124239"/>
                <a:gd name="connsiteX19" fmla="*/ 53807 w 98892"/>
                <a:gd name="connsiteY19" fmla="*/ 73613 h 124239"/>
                <a:gd name="connsiteX20" fmla="*/ 65677 w 98892"/>
                <a:gd name="connsiteY20" fmla="*/ 85483 h 124239"/>
                <a:gd name="connsiteX21" fmla="*/ 53807 w 98892"/>
                <a:gd name="connsiteY21" fmla="*/ 97319 h 12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892" h="124239">
                  <a:moveTo>
                    <a:pt x="75939" y="59759"/>
                  </a:moveTo>
                  <a:cubicBezTo>
                    <a:pt x="87022" y="55381"/>
                    <a:pt x="94924" y="44093"/>
                    <a:pt x="94924" y="30855"/>
                  </a:cubicBezTo>
                  <a:cubicBezTo>
                    <a:pt x="94924" y="13820"/>
                    <a:pt x="81823" y="0"/>
                    <a:pt x="65643" y="0"/>
                  </a:cubicBezTo>
                  <a:lnTo>
                    <a:pt x="32428" y="0"/>
                  </a:lnTo>
                  <a:lnTo>
                    <a:pt x="0" y="0"/>
                  </a:lnTo>
                  <a:lnTo>
                    <a:pt x="0" y="124239"/>
                  </a:lnTo>
                  <a:lnTo>
                    <a:pt x="32428" y="124239"/>
                  </a:lnTo>
                  <a:lnTo>
                    <a:pt x="67764" y="124239"/>
                  </a:lnTo>
                  <a:cubicBezTo>
                    <a:pt x="84936" y="124239"/>
                    <a:pt x="98892" y="109565"/>
                    <a:pt x="98892" y="91435"/>
                  </a:cubicBezTo>
                  <a:cubicBezTo>
                    <a:pt x="98892" y="76281"/>
                    <a:pt x="89143" y="63556"/>
                    <a:pt x="75939" y="59759"/>
                  </a:cubicBezTo>
                  <a:close/>
                  <a:moveTo>
                    <a:pt x="32428" y="26921"/>
                  </a:moveTo>
                  <a:lnTo>
                    <a:pt x="53773" y="26921"/>
                  </a:lnTo>
                  <a:cubicBezTo>
                    <a:pt x="59007" y="26921"/>
                    <a:pt x="63283" y="32223"/>
                    <a:pt x="63283" y="38791"/>
                  </a:cubicBezTo>
                  <a:cubicBezTo>
                    <a:pt x="63283" y="45358"/>
                    <a:pt x="59041" y="50660"/>
                    <a:pt x="53773" y="50660"/>
                  </a:cubicBezTo>
                  <a:lnTo>
                    <a:pt x="32428" y="50660"/>
                  </a:lnTo>
                  <a:lnTo>
                    <a:pt x="32428" y="26921"/>
                  </a:lnTo>
                  <a:close/>
                  <a:moveTo>
                    <a:pt x="53807" y="97319"/>
                  </a:moveTo>
                  <a:lnTo>
                    <a:pt x="32462" y="97319"/>
                  </a:lnTo>
                  <a:lnTo>
                    <a:pt x="32462" y="73613"/>
                  </a:lnTo>
                  <a:lnTo>
                    <a:pt x="53807" y="73613"/>
                  </a:lnTo>
                  <a:cubicBezTo>
                    <a:pt x="60375" y="73613"/>
                    <a:pt x="65677" y="78915"/>
                    <a:pt x="65677" y="85483"/>
                  </a:cubicBezTo>
                  <a:cubicBezTo>
                    <a:pt x="65643" y="92017"/>
                    <a:pt x="60341" y="97319"/>
                    <a:pt x="53807" y="9731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A237261A-2F7C-4E3F-BF1D-62EBEFD2AF2F}"/>
                </a:ext>
              </a:extLst>
            </p:cNvPr>
            <p:cNvSpPr/>
            <p:nvPr/>
          </p:nvSpPr>
          <p:spPr>
            <a:xfrm>
              <a:off x="11493916" y="491196"/>
              <a:ext cx="101218" cy="133680"/>
            </a:xfrm>
            <a:custGeom>
              <a:avLst/>
              <a:gdLst>
                <a:gd name="connsiteX0" fmla="*/ 101150 w 101218"/>
                <a:gd name="connsiteY0" fmla="*/ 91230 h 133680"/>
                <a:gd name="connsiteX1" fmla="*/ 101184 w 101218"/>
                <a:gd name="connsiteY1" fmla="*/ 90614 h 133680"/>
                <a:gd name="connsiteX2" fmla="*/ 101150 w 101218"/>
                <a:gd name="connsiteY2" fmla="*/ 90614 h 133680"/>
                <a:gd name="connsiteX3" fmla="*/ 52131 w 101218"/>
                <a:gd name="connsiteY3" fmla="*/ 51139 h 133680"/>
                <a:gd name="connsiteX4" fmla="*/ 34823 w 101218"/>
                <a:gd name="connsiteY4" fmla="*/ 41151 h 133680"/>
                <a:gd name="connsiteX5" fmla="*/ 48266 w 101218"/>
                <a:gd name="connsiteY5" fmla="*/ 29281 h 133680"/>
                <a:gd name="connsiteX6" fmla="*/ 61709 w 101218"/>
                <a:gd name="connsiteY6" fmla="*/ 41151 h 133680"/>
                <a:gd name="connsiteX7" fmla="*/ 96532 w 101218"/>
                <a:gd name="connsiteY7" fmla="*/ 41151 h 133680"/>
                <a:gd name="connsiteX8" fmla="*/ 48266 w 101218"/>
                <a:gd name="connsiteY8" fmla="*/ 0 h 133680"/>
                <a:gd name="connsiteX9" fmla="*/ 34 w 101218"/>
                <a:gd name="connsiteY9" fmla="*/ 39954 h 133680"/>
                <a:gd name="connsiteX10" fmla="*/ 0 w 101218"/>
                <a:gd name="connsiteY10" fmla="*/ 39954 h 133680"/>
                <a:gd name="connsiteX11" fmla="*/ 34 w 101218"/>
                <a:gd name="connsiteY11" fmla="*/ 40535 h 133680"/>
                <a:gd name="connsiteX12" fmla="*/ 0 w 101218"/>
                <a:gd name="connsiteY12" fmla="*/ 41151 h 133680"/>
                <a:gd name="connsiteX13" fmla="*/ 34 w 101218"/>
                <a:gd name="connsiteY13" fmla="*/ 41151 h 133680"/>
                <a:gd name="connsiteX14" fmla="*/ 48266 w 101218"/>
                <a:gd name="connsiteY14" fmla="*/ 79907 h 133680"/>
                <a:gd name="connsiteX15" fmla="*/ 66464 w 101218"/>
                <a:gd name="connsiteY15" fmla="*/ 90580 h 133680"/>
                <a:gd name="connsiteX16" fmla="*/ 50660 w 101218"/>
                <a:gd name="connsiteY16" fmla="*/ 104434 h 133680"/>
                <a:gd name="connsiteX17" fmla="*/ 34857 w 101218"/>
                <a:gd name="connsiteY17" fmla="*/ 90580 h 133680"/>
                <a:gd name="connsiteX18" fmla="*/ 34 w 101218"/>
                <a:gd name="connsiteY18" fmla="*/ 90580 h 133680"/>
                <a:gd name="connsiteX19" fmla="*/ 50626 w 101218"/>
                <a:gd name="connsiteY19" fmla="*/ 133681 h 133680"/>
                <a:gd name="connsiteX20" fmla="*/ 101184 w 101218"/>
                <a:gd name="connsiteY20" fmla="*/ 91743 h 133680"/>
                <a:gd name="connsiteX21" fmla="*/ 101218 w 101218"/>
                <a:gd name="connsiteY21" fmla="*/ 91743 h 133680"/>
                <a:gd name="connsiteX22" fmla="*/ 101150 w 101218"/>
                <a:gd name="connsiteY22" fmla="*/ 91230 h 13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1218" h="133680">
                  <a:moveTo>
                    <a:pt x="101150" y="91230"/>
                  </a:moveTo>
                  <a:cubicBezTo>
                    <a:pt x="101150" y="91025"/>
                    <a:pt x="101184" y="90819"/>
                    <a:pt x="101184" y="90614"/>
                  </a:cubicBezTo>
                  <a:lnTo>
                    <a:pt x="101150" y="90614"/>
                  </a:lnTo>
                  <a:cubicBezTo>
                    <a:pt x="100397" y="68722"/>
                    <a:pt x="78744" y="51139"/>
                    <a:pt x="52131" y="51139"/>
                  </a:cubicBezTo>
                  <a:cubicBezTo>
                    <a:pt x="52131" y="51139"/>
                    <a:pt x="34823" y="51345"/>
                    <a:pt x="34823" y="41151"/>
                  </a:cubicBezTo>
                  <a:cubicBezTo>
                    <a:pt x="34823" y="34583"/>
                    <a:pt x="40843" y="29281"/>
                    <a:pt x="48266" y="29281"/>
                  </a:cubicBezTo>
                  <a:cubicBezTo>
                    <a:pt x="55689" y="29281"/>
                    <a:pt x="61709" y="34583"/>
                    <a:pt x="61709" y="41151"/>
                  </a:cubicBezTo>
                  <a:lnTo>
                    <a:pt x="96532" y="41151"/>
                  </a:lnTo>
                  <a:cubicBezTo>
                    <a:pt x="96532" y="18438"/>
                    <a:pt x="74913" y="0"/>
                    <a:pt x="48266" y="0"/>
                  </a:cubicBezTo>
                  <a:cubicBezTo>
                    <a:pt x="22098" y="0"/>
                    <a:pt x="787" y="17788"/>
                    <a:pt x="34" y="39954"/>
                  </a:cubicBezTo>
                  <a:lnTo>
                    <a:pt x="0" y="39954"/>
                  </a:lnTo>
                  <a:cubicBezTo>
                    <a:pt x="0" y="40159"/>
                    <a:pt x="0" y="40330"/>
                    <a:pt x="34" y="40535"/>
                  </a:cubicBezTo>
                  <a:cubicBezTo>
                    <a:pt x="34" y="40740"/>
                    <a:pt x="0" y="40946"/>
                    <a:pt x="0" y="41151"/>
                  </a:cubicBezTo>
                  <a:lnTo>
                    <a:pt x="34" y="41151"/>
                  </a:lnTo>
                  <a:cubicBezTo>
                    <a:pt x="787" y="62667"/>
                    <a:pt x="22098" y="79907"/>
                    <a:pt x="48266" y="79907"/>
                  </a:cubicBezTo>
                  <a:cubicBezTo>
                    <a:pt x="48266" y="79907"/>
                    <a:pt x="64138" y="81241"/>
                    <a:pt x="66464" y="90580"/>
                  </a:cubicBezTo>
                  <a:cubicBezTo>
                    <a:pt x="66396" y="98242"/>
                    <a:pt x="59349" y="104434"/>
                    <a:pt x="50660" y="104434"/>
                  </a:cubicBezTo>
                  <a:cubicBezTo>
                    <a:pt x="41972" y="104434"/>
                    <a:pt x="34925" y="98242"/>
                    <a:pt x="34857" y="90580"/>
                  </a:cubicBezTo>
                  <a:lnTo>
                    <a:pt x="34" y="90580"/>
                  </a:lnTo>
                  <a:cubicBezTo>
                    <a:pt x="34" y="114388"/>
                    <a:pt x="22679" y="133681"/>
                    <a:pt x="50626" y="133681"/>
                  </a:cubicBezTo>
                  <a:cubicBezTo>
                    <a:pt x="78094" y="133681"/>
                    <a:pt x="100431" y="115004"/>
                    <a:pt x="101184" y="91743"/>
                  </a:cubicBezTo>
                  <a:lnTo>
                    <a:pt x="101218" y="91743"/>
                  </a:lnTo>
                  <a:cubicBezTo>
                    <a:pt x="101184" y="91606"/>
                    <a:pt x="101150" y="91401"/>
                    <a:pt x="101150" y="91230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  <a:ea typeface="Spoqa Han Sans Neo Light" panose="020B0300000000000000" pitchFamily="34" charset="-127"/>
              </a:endParaRP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11DEFEDB-395B-4E19-A270-77CD442291CD}"/>
              </a:ext>
            </a:extLst>
          </p:cNvPr>
          <p:cNvSpPr txBox="1"/>
          <p:nvPr/>
        </p:nvSpPr>
        <p:spPr>
          <a:xfrm>
            <a:off x="5023751" y="6398140"/>
            <a:ext cx="2144498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900" spc="-2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rPr>
              <a:t>copyright © all rights reserved papatalabs</a:t>
            </a:r>
            <a:endParaRPr lang="ko-KR" altLang="en-US" sz="900" spc="-2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Spoqa Han Sans Neo Regular" panose="020B0500000000000000" pitchFamily="34" charset="-127"/>
              <a:ea typeface="Spoqa Han Sans Neo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58213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70009760-6674-4112-BE55-1C942C6D3B50}"/>
              </a:ext>
            </a:extLst>
          </p:cNvPr>
          <p:cNvGrpSpPr/>
          <p:nvPr/>
        </p:nvGrpSpPr>
        <p:grpSpPr>
          <a:xfrm>
            <a:off x="0" y="0"/>
            <a:ext cx="11191538" cy="6858000"/>
            <a:chOff x="0" y="0"/>
            <a:chExt cx="11191538" cy="6858000"/>
          </a:xfrm>
        </p:grpSpPr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2D01F33B-9AC0-4AE2-AF33-DFA96CB2EDD5}"/>
                </a:ext>
              </a:extLst>
            </p:cNvPr>
            <p:cNvSpPr/>
            <p:nvPr/>
          </p:nvSpPr>
          <p:spPr>
            <a:xfrm>
              <a:off x="0" y="0"/>
              <a:ext cx="1679252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8FAE3DF-8890-4188-80A7-A2AABCE5BC41}"/>
                </a:ext>
              </a:extLst>
            </p:cNvPr>
            <p:cNvSpPr txBox="1"/>
            <p:nvPr/>
          </p:nvSpPr>
          <p:spPr>
            <a:xfrm>
              <a:off x="510445" y="504031"/>
              <a:ext cx="632482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-8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Bold" panose="020B0800000000000000" pitchFamily="34" charset="-127"/>
                  <a:ea typeface="Spoqa Han Sans Neo Bold" panose="020B0800000000000000" pitchFamily="34" charset="-127"/>
                  <a:cs typeface="+mn-cs"/>
                </a:rPr>
                <a:t>SYSTEM</a:t>
              </a:r>
              <a:endParaRPr kumimoji="0" lang="ko-KR" altLang="en-US" sz="1400" b="0" i="0" u="none" strike="noStrike" kern="1200" cap="none" spc="-8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poqa Han Sans Neo Bold" panose="020B0800000000000000" pitchFamily="34" charset="-127"/>
                <a:ea typeface="Spoqa Han Sans Neo Bold" panose="020B0800000000000000" pitchFamily="34" charset="-127"/>
                <a:cs typeface="+mn-cs"/>
              </a:endParaRPr>
            </a:p>
          </p:txBody>
        </p: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0F747F38-2D7E-4441-BD4E-CB6A98961B4A}"/>
                </a:ext>
              </a:extLst>
            </p:cNvPr>
            <p:cNvGrpSpPr/>
            <p:nvPr/>
          </p:nvGrpSpPr>
          <p:grpSpPr>
            <a:xfrm>
              <a:off x="2654164" y="2522017"/>
              <a:ext cx="2636196" cy="906983"/>
              <a:chOff x="1712068" y="3338900"/>
              <a:chExt cx="2636196" cy="906983"/>
            </a:xfrm>
          </p:grpSpPr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71967DCF-1781-4475-836A-53845E3ED048}"/>
                  </a:ext>
                </a:extLst>
              </p:cNvPr>
              <p:cNvSpPr/>
              <p:nvPr/>
            </p:nvSpPr>
            <p:spPr>
              <a:xfrm>
                <a:off x="1712068" y="3338900"/>
                <a:ext cx="2636196" cy="544749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chemeClr val="accent3"/>
                  </a:gs>
                  <a:gs pos="100000">
                    <a:schemeClr val="accent1"/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13CA1BC5-9939-434C-A4E9-FE90CDD74713}"/>
                  </a:ext>
                </a:extLst>
              </p:cNvPr>
              <p:cNvSpPr/>
              <p:nvPr/>
            </p:nvSpPr>
            <p:spPr>
              <a:xfrm>
                <a:off x="1809344" y="4010108"/>
                <a:ext cx="194553" cy="19455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9F338D81-10D9-4C13-82EA-68FF0F3800AE}"/>
                  </a:ext>
                </a:extLst>
              </p:cNvPr>
              <p:cNvSpPr/>
              <p:nvPr/>
            </p:nvSpPr>
            <p:spPr>
              <a:xfrm>
                <a:off x="4007795" y="4010108"/>
                <a:ext cx="194553" cy="194553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1C35729-03F2-4D5E-A324-9441FB837FFC}"/>
                  </a:ext>
                </a:extLst>
              </p:cNvPr>
              <p:cNvSpPr txBox="1"/>
              <p:nvPr/>
            </p:nvSpPr>
            <p:spPr>
              <a:xfrm>
                <a:off x="2003897" y="3968884"/>
                <a:ext cx="80919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-40" normalizeH="0" baseline="0" noProof="0" dirty="0">
                    <a:ln>
                      <a:solidFill>
                        <a:srgbClr val="4472C4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Spoqa Han Sans Neo Regular" panose="020B0500000000000000" pitchFamily="34" charset="-127"/>
                    <a:ea typeface="Spoqa Han Sans Neo Regular" panose="020B0500000000000000" pitchFamily="34" charset="-127"/>
                    <a:cs typeface="+mn-cs"/>
                  </a:rPr>
                  <a:t>#DD3E54</a:t>
                </a:r>
                <a:endPara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F9BDAB0-394B-4E2B-84E8-AD53E9DFFFB2}"/>
                  </a:ext>
                </a:extLst>
              </p:cNvPr>
              <p:cNvSpPr txBox="1"/>
              <p:nvPr/>
            </p:nvSpPr>
            <p:spPr>
              <a:xfrm>
                <a:off x="3264322" y="3968884"/>
                <a:ext cx="78354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-40" normalizeH="0" baseline="0" noProof="0" dirty="0">
                    <a:ln>
                      <a:solidFill>
                        <a:srgbClr val="4472C4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Spoqa Han Sans Neo Regular" panose="020B0500000000000000" pitchFamily="34" charset="-127"/>
                    <a:ea typeface="Spoqa Han Sans Neo Regular" panose="020B0500000000000000" pitchFamily="34" charset="-127"/>
                    <a:cs typeface="+mn-cs"/>
                  </a:rPr>
                  <a:t>#F4791F</a:t>
                </a:r>
                <a:endPara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AA87C864-AD21-4901-BDD5-77640D81FA11}"/>
                </a:ext>
              </a:extLst>
            </p:cNvPr>
            <p:cNvGrpSpPr/>
            <p:nvPr/>
          </p:nvGrpSpPr>
          <p:grpSpPr>
            <a:xfrm>
              <a:off x="2654164" y="3943771"/>
              <a:ext cx="2636196" cy="906983"/>
              <a:chOff x="1712068" y="4709557"/>
              <a:chExt cx="2636196" cy="906983"/>
            </a:xfrm>
          </p:grpSpPr>
          <p:sp>
            <p:nvSpPr>
              <p:cNvPr id="19" name="사각형: 둥근 모서리 18">
                <a:extLst>
                  <a:ext uri="{FF2B5EF4-FFF2-40B4-BE49-F238E27FC236}">
                    <a16:creationId xmlns:a16="http://schemas.microsoft.com/office/drawing/2014/main" id="{105D1244-873A-412D-8275-B7D82468FF4E}"/>
                  </a:ext>
                </a:extLst>
              </p:cNvPr>
              <p:cNvSpPr/>
              <p:nvPr/>
            </p:nvSpPr>
            <p:spPr>
              <a:xfrm>
                <a:off x="1712068" y="4709557"/>
                <a:ext cx="2636196" cy="544749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100000">
                    <a:schemeClr val="accent3">
                      <a:lumMod val="60000"/>
                      <a:lumOff val="40000"/>
                    </a:schemeClr>
                  </a:gs>
                  <a:gs pos="0">
                    <a:schemeClr val="accent3"/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B4E54F55-3002-4049-B9B7-C60B21474753}"/>
                  </a:ext>
                </a:extLst>
              </p:cNvPr>
              <p:cNvSpPr/>
              <p:nvPr/>
            </p:nvSpPr>
            <p:spPr>
              <a:xfrm>
                <a:off x="1809344" y="5380765"/>
                <a:ext cx="194553" cy="19455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AF28210E-EC22-4F40-94C1-1E1E9C087FE4}"/>
                  </a:ext>
                </a:extLst>
              </p:cNvPr>
              <p:cNvSpPr/>
              <p:nvPr/>
            </p:nvSpPr>
            <p:spPr>
              <a:xfrm>
                <a:off x="4007795" y="5380765"/>
                <a:ext cx="194553" cy="194553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77A8E1B4-4B0E-4CEE-8CF0-70AD38DC4E2E}"/>
                  </a:ext>
                </a:extLst>
              </p:cNvPr>
              <p:cNvSpPr txBox="1"/>
              <p:nvPr/>
            </p:nvSpPr>
            <p:spPr>
              <a:xfrm>
                <a:off x="2003897" y="5339541"/>
                <a:ext cx="80919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-40" normalizeH="0" baseline="0" noProof="0" dirty="0">
                    <a:ln>
                      <a:solidFill>
                        <a:srgbClr val="4472C4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Spoqa Han Sans Neo Regular" panose="020B0500000000000000" pitchFamily="34" charset="-127"/>
                    <a:ea typeface="Spoqa Han Sans Neo Regular" panose="020B0500000000000000" pitchFamily="34" charset="-127"/>
                    <a:cs typeface="+mn-cs"/>
                  </a:rPr>
                  <a:t>#DD3E54</a:t>
                </a:r>
                <a:endPara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2CC8D713-E80B-4DBF-9F69-86E7B411CB9E}"/>
                  </a:ext>
                </a:extLst>
              </p:cNvPr>
              <p:cNvSpPr txBox="1"/>
              <p:nvPr/>
            </p:nvSpPr>
            <p:spPr>
              <a:xfrm>
                <a:off x="3264322" y="5339541"/>
                <a:ext cx="79957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200" b="0" i="0" u="none" strike="noStrike" kern="1200" cap="none" spc="-40" normalizeH="0" baseline="0" noProof="0" dirty="0">
                    <a:ln>
                      <a:solidFill>
                        <a:srgbClr val="4472C4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Spoqa Han Sans Neo Regular" panose="020B0500000000000000" pitchFamily="34" charset="-127"/>
                    <a:ea typeface="Spoqa Han Sans Neo Regular" panose="020B0500000000000000" pitchFamily="34" charset="-127"/>
                    <a:cs typeface="+mn-cs"/>
                  </a:rPr>
                  <a:t>#EB8B98</a:t>
                </a:r>
                <a:endPara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BDA6EFB-8DC4-41BA-9891-4BCFE4244CFC}"/>
                </a:ext>
              </a:extLst>
            </p:cNvPr>
            <p:cNvSpPr txBox="1"/>
            <p:nvPr/>
          </p:nvSpPr>
          <p:spPr>
            <a:xfrm>
              <a:off x="2672639" y="1021996"/>
              <a:ext cx="67775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Bold" panose="020B0800000000000000" pitchFamily="34" charset="-127"/>
                  <a:ea typeface="Spoqa Han Sans Neo Bold" panose="020B0800000000000000" pitchFamily="34" charset="-127"/>
                  <a:cs typeface="+mn-cs"/>
                </a:rPr>
                <a:t>COLOR</a:t>
              </a:r>
            </a:p>
          </p:txBody>
        </p:sp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D6232457-7D77-4555-A5CA-A9D3AAFBB739}"/>
                </a:ext>
              </a:extLst>
            </p:cNvPr>
            <p:cNvSpPr/>
            <p:nvPr/>
          </p:nvSpPr>
          <p:spPr>
            <a:xfrm>
              <a:off x="6364263" y="1425454"/>
              <a:ext cx="2287225" cy="544749"/>
            </a:xfrm>
            <a:prstGeom prst="roundRect">
              <a:avLst>
                <a:gd name="adj" fmla="val 50000"/>
              </a:avLst>
            </a:prstGeom>
            <a:solidFill>
              <a:srgbClr val="D9CFF3">
                <a:alpha val="65882"/>
              </a:srgbClr>
            </a:solidFill>
            <a:ln>
              <a:noFill/>
            </a:ln>
            <a:effectLst>
              <a:innerShdw blurRad="63500" dist="50800" dir="135000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D6C8356-5469-4138-9797-0F5F923C7878}"/>
                </a:ext>
              </a:extLst>
            </p:cNvPr>
            <p:cNvSpPr txBox="1"/>
            <p:nvPr/>
          </p:nvSpPr>
          <p:spPr>
            <a:xfrm>
              <a:off x="6390203" y="1021995"/>
              <a:ext cx="86690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Bold" panose="020B0800000000000000" pitchFamily="34" charset="-127"/>
                  <a:ea typeface="Spoqa Han Sans Neo Bold" panose="020B0800000000000000" pitchFamily="34" charset="-127"/>
                  <a:cs typeface="+mn-cs"/>
                </a:rPr>
                <a:t>SHADOW 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918362E-05BA-443D-B981-008251CB4568}"/>
                </a:ext>
              </a:extLst>
            </p:cNvPr>
            <p:cNvSpPr txBox="1"/>
            <p:nvPr/>
          </p:nvSpPr>
          <p:spPr>
            <a:xfrm>
              <a:off x="6390203" y="2048023"/>
              <a:ext cx="1713290" cy="14480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투명도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80%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흐리게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5pt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각도 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225°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간격 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4pt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색상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 	#D9CFF3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366D69E-24CD-4481-A287-D271609D2A77}"/>
                </a:ext>
              </a:extLst>
            </p:cNvPr>
            <p:cNvSpPr txBox="1"/>
            <p:nvPr/>
          </p:nvSpPr>
          <p:spPr>
            <a:xfrm>
              <a:off x="6390203" y="3986519"/>
              <a:ext cx="5841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Bold" panose="020B0800000000000000" pitchFamily="34" charset="-127"/>
                  <a:ea typeface="Spoqa Han Sans Neo Bold" panose="020B0800000000000000" pitchFamily="34" charset="-127"/>
                  <a:cs typeface="+mn-cs"/>
                </a:rPr>
                <a:t>FONT</a:t>
              </a:r>
            </a:p>
          </p:txBody>
        </p: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DC1668B3-17C9-4B20-B55A-E13F88245299}"/>
                </a:ext>
              </a:extLst>
            </p:cNvPr>
            <p:cNvSpPr/>
            <p:nvPr/>
          </p:nvSpPr>
          <p:spPr>
            <a:xfrm>
              <a:off x="8904313" y="1425454"/>
              <a:ext cx="2287225" cy="54474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38100" dist="127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-8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poqa Han Sans Neo Bold" panose="020B0800000000000000" pitchFamily="34" charset="-127"/>
                <a:ea typeface="Spoqa Han Sans Neo Bold" panose="020B0800000000000000" pitchFamily="34" charset="-127"/>
                <a:cs typeface="+mn-cs"/>
              </a:endParaRP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3543E5E9-6263-46AC-8F1D-FEA3298D65A2}"/>
                </a:ext>
              </a:extLst>
            </p:cNvPr>
            <p:cNvSpPr txBox="1"/>
            <p:nvPr/>
          </p:nvSpPr>
          <p:spPr>
            <a:xfrm>
              <a:off x="9005849" y="2048023"/>
              <a:ext cx="1705275" cy="1725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투명도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80%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크기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100%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흐리게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3pt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각도 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45°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간격 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	1pt</a:t>
              </a:r>
            </a:p>
            <a:p>
              <a:pPr marL="0" marR="0" lvl="0" indent="0" algn="l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색상</a:t>
              </a: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 	#000000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9D3EC92-1014-4A84-B06A-1041BB0F36C2}"/>
                </a:ext>
              </a:extLst>
            </p:cNvPr>
            <p:cNvSpPr txBox="1"/>
            <p:nvPr/>
          </p:nvSpPr>
          <p:spPr>
            <a:xfrm>
              <a:off x="6476798" y="4403889"/>
              <a:ext cx="2376292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Bold" panose="020B0800000000000000" pitchFamily="34" charset="-127"/>
                  <a:ea typeface="Spoqa Han Sans Neo Bold" panose="020B0800000000000000" pitchFamily="34" charset="-127"/>
                  <a:cs typeface="+mn-cs"/>
                  <a:hlinkClick r:id="rId2"/>
                </a:rPr>
                <a:t>spoqa han sans neo</a:t>
              </a:r>
              <a:endParaRPr kumimoji="0" lang="en-US" altLang="ko-KR" sz="2000" b="0" i="0" u="none" strike="noStrike" kern="1200" cap="none" spc="-4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poqa Han Sans Neo Bold" panose="020B0800000000000000" pitchFamily="34" charset="-127"/>
                <a:ea typeface="Spoqa Han Sans Neo Bold" panose="020B0800000000000000" pitchFamily="34" charset="-127"/>
                <a:cs typeface="+mn-cs"/>
              </a:endParaRPr>
            </a:p>
          </p:txBody>
        </p: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26AC6DF0-31D9-4D3A-B8B5-EEF3A1F0DF50}"/>
                </a:ext>
              </a:extLst>
            </p:cNvPr>
            <p:cNvGrpSpPr/>
            <p:nvPr/>
          </p:nvGrpSpPr>
          <p:grpSpPr>
            <a:xfrm>
              <a:off x="2654165" y="1559685"/>
              <a:ext cx="2636196" cy="268465"/>
              <a:chOff x="1827313" y="1620007"/>
              <a:chExt cx="3091211" cy="314803"/>
            </a:xfrm>
          </p:grpSpPr>
          <p:grpSp>
            <p:nvGrpSpPr>
              <p:cNvPr id="53" name="그룹 52">
                <a:extLst>
                  <a:ext uri="{FF2B5EF4-FFF2-40B4-BE49-F238E27FC236}">
                    <a16:creationId xmlns:a16="http://schemas.microsoft.com/office/drawing/2014/main" id="{F3312E0B-2284-4ECA-A6EF-81ED17C8D6AE}"/>
                  </a:ext>
                </a:extLst>
              </p:cNvPr>
              <p:cNvGrpSpPr/>
              <p:nvPr/>
            </p:nvGrpSpPr>
            <p:grpSpPr>
              <a:xfrm>
                <a:off x="1827313" y="1620007"/>
                <a:ext cx="1246396" cy="314802"/>
                <a:chOff x="1712068" y="5250106"/>
                <a:chExt cx="1395578" cy="352481"/>
              </a:xfrm>
            </p:grpSpPr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807AA06F-BB88-4A21-AC42-ACCB710F2471}"/>
                    </a:ext>
                  </a:extLst>
                </p:cNvPr>
                <p:cNvSpPr/>
                <p:nvPr/>
              </p:nvSpPr>
              <p:spPr>
                <a:xfrm>
                  <a:off x="2755166" y="5250106"/>
                  <a:ext cx="352480" cy="352481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poqa Han Sans Neo Regular" panose="020B0500000000000000" pitchFamily="34" charset="-127"/>
                    <a:ea typeface="Spoqa Han Sans Neo Regular" panose="020B0500000000000000" pitchFamily="34" charset="-127"/>
                    <a:cs typeface="+mn-cs"/>
                  </a:endParaRPr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8C88090E-8128-4B36-96F7-D04A2200D102}"/>
                    </a:ext>
                  </a:extLst>
                </p:cNvPr>
                <p:cNvSpPr/>
                <p:nvPr/>
              </p:nvSpPr>
              <p:spPr>
                <a:xfrm>
                  <a:off x="1712068" y="5250106"/>
                  <a:ext cx="352480" cy="352481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poqa Han Sans Neo Regular" panose="020B0500000000000000" pitchFamily="34" charset="-127"/>
                    <a:ea typeface="Spoqa Han Sans Neo Regular" panose="020B0500000000000000" pitchFamily="34" charset="-127"/>
                    <a:cs typeface="+mn-cs"/>
                  </a:endParaRPr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375641D3-E673-4702-B0E2-19B468405982}"/>
                    </a:ext>
                  </a:extLst>
                </p:cNvPr>
                <p:cNvSpPr/>
                <p:nvPr/>
              </p:nvSpPr>
              <p:spPr>
                <a:xfrm>
                  <a:off x="2233617" y="5250106"/>
                  <a:ext cx="352480" cy="35248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poqa Han Sans Neo Regular" panose="020B0500000000000000" pitchFamily="34" charset="-127"/>
                    <a:ea typeface="Spoqa Han Sans Neo Regular" panose="020B0500000000000000" pitchFamily="34" charset="-127"/>
                    <a:cs typeface="+mn-cs"/>
                  </a:endParaRPr>
                </a:p>
              </p:txBody>
            </p:sp>
          </p:grp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48DB33E1-2075-4BC1-9A37-4BA5A6180298}"/>
                  </a:ext>
                </a:extLst>
              </p:cNvPr>
              <p:cNvSpPr/>
              <p:nvPr/>
            </p:nvSpPr>
            <p:spPr>
              <a:xfrm>
                <a:off x="4148708" y="1620008"/>
                <a:ext cx="314801" cy="314802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52520983-EFAB-4BA2-A1C2-0F97FBD9AD58}"/>
                  </a:ext>
                </a:extLst>
              </p:cNvPr>
              <p:cNvSpPr/>
              <p:nvPr/>
            </p:nvSpPr>
            <p:spPr>
              <a:xfrm>
                <a:off x="3216017" y="1620007"/>
                <a:ext cx="314801" cy="31480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BEF679A8-B072-46A9-BE0C-731E89620115}"/>
                  </a:ext>
                </a:extLst>
              </p:cNvPr>
              <p:cNvSpPr/>
              <p:nvPr/>
            </p:nvSpPr>
            <p:spPr>
              <a:xfrm>
                <a:off x="3682362" y="1620007"/>
                <a:ext cx="314802" cy="31480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86" name="타원 85">
                <a:extLst>
                  <a:ext uri="{FF2B5EF4-FFF2-40B4-BE49-F238E27FC236}">
                    <a16:creationId xmlns:a16="http://schemas.microsoft.com/office/drawing/2014/main" id="{8FE6654B-A9E4-4D54-8D5F-262B8BD29C77}"/>
                  </a:ext>
                </a:extLst>
              </p:cNvPr>
              <p:cNvSpPr/>
              <p:nvPr/>
            </p:nvSpPr>
            <p:spPr>
              <a:xfrm>
                <a:off x="4603723" y="1620008"/>
                <a:ext cx="314801" cy="31480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</p:grpSp>
        <p:grpSp>
          <p:nvGrpSpPr>
            <p:cNvPr id="92" name="그래픽 90">
              <a:extLst>
                <a:ext uri="{FF2B5EF4-FFF2-40B4-BE49-F238E27FC236}">
                  <a16:creationId xmlns:a16="http://schemas.microsoft.com/office/drawing/2014/main" id="{B2BA9FE2-7B23-45CD-A2E2-D52B3CF24AE5}"/>
                </a:ext>
              </a:extLst>
            </p:cNvPr>
            <p:cNvGrpSpPr/>
            <p:nvPr/>
          </p:nvGrpSpPr>
          <p:grpSpPr>
            <a:xfrm>
              <a:off x="424820" y="6257315"/>
              <a:ext cx="829611" cy="96654"/>
              <a:chOff x="10315813" y="533188"/>
              <a:chExt cx="1046771" cy="121954"/>
            </a:xfrm>
            <a:gradFill>
              <a:gsLst>
                <a:gs pos="0">
                  <a:srgbClr val="413B91"/>
                </a:gs>
                <a:gs pos="100000">
                  <a:srgbClr val="3B3476"/>
                </a:gs>
              </a:gsLst>
              <a:lin ang="5400000" scaled="1"/>
            </a:gradFill>
          </p:grpSpPr>
          <p:sp>
            <p:nvSpPr>
              <p:cNvPr id="93" name="자유형: 도형 92">
                <a:extLst>
                  <a:ext uri="{FF2B5EF4-FFF2-40B4-BE49-F238E27FC236}">
                    <a16:creationId xmlns:a16="http://schemas.microsoft.com/office/drawing/2014/main" id="{F5679216-5C47-4A3A-898D-B2C1107C47D3}"/>
                  </a:ext>
                </a:extLst>
              </p:cNvPr>
              <p:cNvSpPr/>
              <p:nvPr/>
            </p:nvSpPr>
            <p:spPr>
              <a:xfrm>
                <a:off x="10315813" y="537634"/>
                <a:ext cx="91677" cy="113061"/>
              </a:xfrm>
              <a:custGeom>
                <a:avLst/>
                <a:gdLst>
                  <a:gd name="connsiteX0" fmla="*/ 60130 w 91677"/>
                  <a:gd name="connsiteY0" fmla="*/ 212 h 113061"/>
                  <a:gd name="connsiteX1" fmla="*/ 59707 w 91677"/>
                  <a:gd name="connsiteY1" fmla="*/ 212 h 113061"/>
                  <a:gd name="connsiteX2" fmla="*/ 59707 w 91677"/>
                  <a:gd name="connsiteY2" fmla="*/ 0 h 113061"/>
                  <a:gd name="connsiteX3" fmla="*/ 31759 w 91677"/>
                  <a:gd name="connsiteY3" fmla="*/ 0 h 113061"/>
                  <a:gd name="connsiteX4" fmla="*/ 0 w 91677"/>
                  <a:gd name="connsiteY4" fmla="*/ 0 h 113061"/>
                  <a:gd name="connsiteX5" fmla="*/ 0 w 91677"/>
                  <a:gd name="connsiteY5" fmla="*/ 113062 h 113061"/>
                  <a:gd name="connsiteX6" fmla="*/ 31759 w 91677"/>
                  <a:gd name="connsiteY6" fmla="*/ 113062 h 113061"/>
                  <a:gd name="connsiteX7" fmla="*/ 31759 w 91677"/>
                  <a:gd name="connsiteY7" fmla="*/ 81303 h 113061"/>
                  <a:gd name="connsiteX8" fmla="*/ 59918 w 91677"/>
                  <a:gd name="connsiteY8" fmla="*/ 81303 h 113061"/>
                  <a:gd name="connsiteX9" fmla="*/ 59918 w 91677"/>
                  <a:gd name="connsiteY9" fmla="*/ 81303 h 113061"/>
                  <a:gd name="connsiteX10" fmla="*/ 60342 w 91677"/>
                  <a:gd name="connsiteY10" fmla="*/ 81303 h 113061"/>
                  <a:gd name="connsiteX11" fmla="*/ 91677 w 91677"/>
                  <a:gd name="connsiteY11" fmla="*/ 40651 h 113061"/>
                  <a:gd name="connsiteX12" fmla="*/ 60130 w 91677"/>
                  <a:gd name="connsiteY12" fmla="*/ 212 h 113061"/>
                  <a:gd name="connsiteX13" fmla="*/ 48062 w 91677"/>
                  <a:gd name="connsiteY13" fmla="*/ 56319 h 113061"/>
                  <a:gd name="connsiteX14" fmla="*/ 48062 w 91677"/>
                  <a:gd name="connsiteY14" fmla="*/ 56319 h 113061"/>
                  <a:gd name="connsiteX15" fmla="*/ 48062 w 91677"/>
                  <a:gd name="connsiteY15" fmla="*/ 56319 h 113061"/>
                  <a:gd name="connsiteX16" fmla="*/ 31759 w 91677"/>
                  <a:gd name="connsiteY16" fmla="*/ 56319 h 113061"/>
                  <a:gd name="connsiteX17" fmla="*/ 31759 w 91677"/>
                  <a:gd name="connsiteY17" fmla="*/ 25407 h 113061"/>
                  <a:gd name="connsiteX18" fmla="*/ 47850 w 91677"/>
                  <a:gd name="connsiteY18" fmla="*/ 25407 h 113061"/>
                  <a:gd name="connsiteX19" fmla="*/ 47850 w 91677"/>
                  <a:gd name="connsiteY19" fmla="*/ 25407 h 113061"/>
                  <a:gd name="connsiteX20" fmla="*/ 48062 w 91677"/>
                  <a:gd name="connsiteY20" fmla="*/ 25407 h 113061"/>
                  <a:gd name="connsiteX21" fmla="*/ 60765 w 91677"/>
                  <a:gd name="connsiteY21" fmla="*/ 40863 h 113061"/>
                  <a:gd name="connsiteX22" fmla="*/ 48062 w 91677"/>
                  <a:gd name="connsiteY22" fmla="*/ 56319 h 113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1677" h="113061">
                    <a:moveTo>
                      <a:pt x="60130" y="212"/>
                    </a:moveTo>
                    <a:cubicBezTo>
                      <a:pt x="59918" y="212"/>
                      <a:pt x="59918" y="212"/>
                      <a:pt x="59707" y="212"/>
                    </a:cubicBezTo>
                    <a:lnTo>
                      <a:pt x="59707" y="0"/>
                    </a:lnTo>
                    <a:lnTo>
                      <a:pt x="31759" y="0"/>
                    </a:lnTo>
                    <a:lnTo>
                      <a:pt x="0" y="0"/>
                    </a:lnTo>
                    <a:lnTo>
                      <a:pt x="0" y="113062"/>
                    </a:lnTo>
                    <a:lnTo>
                      <a:pt x="31759" y="113062"/>
                    </a:lnTo>
                    <a:lnTo>
                      <a:pt x="31759" y="81303"/>
                    </a:lnTo>
                    <a:lnTo>
                      <a:pt x="59918" y="81303"/>
                    </a:lnTo>
                    <a:lnTo>
                      <a:pt x="59918" y="81303"/>
                    </a:lnTo>
                    <a:cubicBezTo>
                      <a:pt x="60130" y="81303"/>
                      <a:pt x="60130" y="81303"/>
                      <a:pt x="60342" y="81303"/>
                    </a:cubicBezTo>
                    <a:cubicBezTo>
                      <a:pt x="77703" y="81303"/>
                      <a:pt x="91677" y="63094"/>
                      <a:pt x="91677" y="40651"/>
                    </a:cubicBezTo>
                    <a:cubicBezTo>
                      <a:pt x="91677" y="18208"/>
                      <a:pt x="77492" y="212"/>
                      <a:pt x="60130" y="212"/>
                    </a:cubicBezTo>
                    <a:close/>
                    <a:moveTo>
                      <a:pt x="48062" y="56319"/>
                    </a:moveTo>
                    <a:cubicBezTo>
                      <a:pt x="47850" y="56319"/>
                      <a:pt x="47850" y="56319"/>
                      <a:pt x="48062" y="56319"/>
                    </a:cubicBezTo>
                    <a:lnTo>
                      <a:pt x="48062" y="56319"/>
                    </a:lnTo>
                    <a:lnTo>
                      <a:pt x="31759" y="56319"/>
                    </a:lnTo>
                    <a:lnTo>
                      <a:pt x="31759" y="25407"/>
                    </a:lnTo>
                    <a:lnTo>
                      <a:pt x="47850" y="25407"/>
                    </a:lnTo>
                    <a:lnTo>
                      <a:pt x="47850" y="25407"/>
                    </a:lnTo>
                    <a:cubicBezTo>
                      <a:pt x="47850" y="25407"/>
                      <a:pt x="47850" y="25407"/>
                      <a:pt x="48062" y="25407"/>
                    </a:cubicBezTo>
                    <a:cubicBezTo>
                      <a:pt x="54625" y="25407"/>
                      <a:pt x="60765" y="32394"/>
                      <a:pt x="60765" y="40863"/>
                    </a:cubicBezTo>
                    <a:cubicBezTo>
                      <a:pt x="60765" y="49332"/>
                      <a:pt x="54625" y="56319"/>
                      <a:pt x="48062" y="56319"/>
                    </a:cubicBez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94" name="자유형: 도형 93">
                <a:extLst>
                  <a:ext uri="{FF2B5EF4-FFF2-40B4-BE49-F238E27FC236}">
                    <a16:creationId xmlns:a16="http://schemas.microsoft.com/office/drawing/2014/main" id="{A866466D-D4E8-414B-857D-54F11D07C087}"/>
                  </a:ext>
                </a:extLst>
              </p:cNvPr>
              <p:cNvSpPr/>
              <p:nvPr/>
            </p:nvSpPr>
            <p:spPr>
              <a:xfrm>
                <a:off x="10397962" y="537634"/>
                <a:ext cx="119413" cy="113273"/>
              </a:xfrm>
              <a:custGeom>
                <a:avLst/>
                <a:gdLst>
                  <a:gd name="connsiteX0" fmla="*/ 77068 w 119413"/>
                  <a:gd name="connsiteY0" fmla="*/ 0 h 113273"/>
                  <a:gd name="connsiteX1" fmla="*/ 59707 w 119413"/>
                  <a:gd name="connsiteY1" fmla="*/ 0 h 113273"/>
                  <a:gd name="connsiteX2" fmla="*/ 42345 w 119413"/>
                  <a:gd name="connsiteY2" fmla="*/ 0 h 113273"/>
                  <a:gd name="connsiteX3" fmla="*/ 0 w 119413"/>
                  <a:gd name="connsiteY3" fmla="*/ 113273 h 113273"/>
                  <a:gd name="connsiteX4" fmla="*/ 30912 w 119413"/>
                  <a:gd name="connsiteY4" fmla="*/ 113273 h 113273"/>
                  <a:gd name="connsiteX5" fmla="*/ 38111 w 119413"/>
                  <a:gd name="connsiteY5" fmla="*/ 95912 h 113273"/>
                  <a:gd name="connsiteX6" fmla="*/ 59707 w 119413"/>
                  <a:gd name="connsiteY6" fmla="*/ 95912 h 113273"/>
                  <a:gd name="connsiteX7" fmla="*/ 81303 w 119413"/>
                  <a:gd name="connsiteY7" fmla="*/ 95912 h 113273"/>
                  <a:gd name="connsiteX8" fmla="*/ 88501 w 119413"/>
                  <a:gd name="connsiteY8" fmla="*/ 113273 h 113273"/>
                  <a:gd name="connsiteX9" fmla="*/ 119413 w 119413"/>
                  <a:gd name="connsiteY9" fmla="*/ 113273 h 113273"/>
                  <a:gd name="connsiteX10" fmla="*/ 77068 w 119413"/>
                  <a:gd name="connsiteY10" fmla="*/ 0 h 113273"/>
                  <a:gd name="connsiteX11" fmla="*/ 59707 w 119413"/>
                  <a:gd name="connsiteY11" fmla="*/ 70716 h 113273"/>
                  <a:gd name="connsiteX12" fmla="*/ 45309 w 119413"/>
                  <a:gd name="connsiteY12" fmla="*/ 70716 h 113273"/>
                  <a:gd name="connsiteX13" fmla="*/ 58225 w 119413"/>
                  <a:gd name="connsiteY13" fmla="*/ 35358 h 113273"/>
                  <a:gd name="connsiteX14" fmla="*/ 59707 w 119413"/>
                  <a:gd name="connsiteY14" fmla="*/ 35358 h 113273"/>
                  <a:gd name="connsiteX15" fmla="*/ 61189 w 119413"/>
                  <a:gd name="connsiteY15" fmla="*/ 35358 h 113273"/>
                  <a:gd name="connsiteX16" fmla="*/ 74104 w 119413"/>
                  <a:gd name="connsiteY16" fmla="*/ 70716 h 113273"/>
                  <a:gd name="connsiteX17" fmla="*/ 59707 w 119413"/>
                  <a:gd name="connsiteY17" fmla="*/ 70716 h 1132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9413" h="113273">
                    <a:moveTo>
                      <a:pt x="77068" y="0"/>
                    </a:moveTo>
                    <a:lnTo>
                      <a:pt x="59707" y="0"/>
                    </a:lnTo>
                    <a:lnTo>
                      <a:pt x="42345" y="0"/>
                    </a:lnTo>
                    <a:lnTo>
                      <a:pt x="0" y="113273"/>
                    </a:lnTo>
                    <a:lnTo>
                      <a:pt x="30912" y="113273"/>
                    </a:lnTo>
                    <a:lnTo>
                      <a:pt x="38111" y="95912"/>
                    </a:lnTo>
                    <a:lnTo>
                      <a:pt x="59707" y="95912"/>
                    </a:lnTo>
                    <a:lnTo>
                      <a:pt x="81303" y="95912"/>
                    </a:lnTo>
                    <a:lnTo>
                      <a:pt x="88501" y="113273"/>
                    </a:lnTo>
                    <a:lnTo>
                      <a:pt x="119413" y="113273"/>
                    </a:lnTo>
                    <a:lnTo>
                      <a:pt x="77068" y="0"/>
                    </a:lnTo>
                    <a:close/>
                    <a:moveTo>
                      <a:pt x="59707" y="70716"/>
                    </a:moveTo>
                    <a:lnTo>
                      <a:pt x="45309" y="70716"/>
                    </a:lnTo>
                    <a:lnTo>
                      <a:pt x="58225" y="35358"/>
                    </a:lnTo>
                    <a:lnTo>
                      <a:pt x="59707" y="35358"/>
                    </a:lnTo>
                    <a:lnTo>
                      <a:pt x="61189" y="35358"/>
                    </a:lnTo>
                    <a:lnTo>
                      <a:pt x="74104" y="70716"/>
                    </a:lnTo>
                    <a:lnTo>
                      <a:pt x="59707" y="70716"/>
                    </a:ln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95" name="자유형: 도형 94">
                <a:extLst>
                  <a:ext uri="{FF2B5EF4-FFF2-40B4-BE49-F238E27FC236}">
                    <a16:creationId xmlns:a16="http://schemas.microsoft.com/office/drawing/2014/main" id="{5871A92F-1118-4BC0-8350-AE4F8FC4F5E1}"/>
                  </a:ext>
                </a:extLst>
              </p:cNvPr>
              <p:cNvSpPr/>
              <p:nvPr/>
            </p:nvSpPr>
            <p:spPr>
              <a:xfrm>
                <a:off x="10527538" y="537634"/>
                <a:ext cx="91677" cy="113061"/>
              </a:xfrm>
              <a:custGeom>
                <a:avLst/>
                <a:gdLst>
                  <a:gd name="connsiteX0" fmla="*/ 60342 w 91677"/>
                  <a:gd name="connsiteY0" fmla="*/ 212 h 113061"/>
                  <a:gd name="connsiteX1" fmla="*/ 59918 w 91677"/>
                  <a:gd name="connsiteY1" fmla="*/ 212 h 113061"/>
                  <a:gd name="connsiteX2" fmla="*/ 59918 w 91677"/>
                  <a:gd name="connsiteY2" fmla="*/ 0 h 113061"/>
                  <a:gd name="connsiteX3" fmla="*/ 31759 w 91677"/>
                  <a:gd name="connsiteY3" fmla="*/ 0 h 113061"/>
                  <a:gd name="connsiteX4" fmla="*/ 0 w 91677"/>
                  <a:gd name="connsiteY4" fmla="*/ 0 h 113061"/>
                  <a:gd name="connsiteX5" fmla="*/ 0 w 91677"/>
                  <a:gd name="connsiteY5" fmla="*/ 113062 h 113061"/>
                  <a:gd name="connsiteX6" fmla="*/ 31759 w 91677"/>
                  <a:gd name="connsiteY6" fmla="*/ 113062 h 113061"/>
                  <a:gd name="connsiteX7" fmla="*/ 31759 w 91677"/>
                  <a:gd name="connsiteY7" fmla="*/ 81303 h 113061"/>
                  <a:gd name="connsiteX8" fmla="*/ 59918 w 91677"/>
                  <a:gd name="connsiteY8" fmla="*/ 81303 h 113061"/>
                  <a:gd name="connsiteX9" fmla="*/ 59918 w 91677"/>
                  <a:gd name="connsiteY9" fmla="*/ 81303 h 113061"/>
                  <a:gd name="connsiteX10" fmla="*/ 60342 w 91677"/>
                  <a:gd name="connsiteY10" fmla="*/ 81303 h 113061"/>
                  <a:gd name="connsiteX11" fmla="*/ 91677 w 91677"/>
                  <a:gd name="connsiteY11" fmla="*/ 40651 h 113061"/>
                  <a:gd name="connsiteX12" fmla="*/ 60342 w 91677"/>
                  <a:gd name="connsiteY12" fmla="*/ 212 h 113061"/>
                  <a:gd name="connsiteX13" fmla="*/ 48062 w 91677"/>
                  <a:gd name="connsiteY13" fmla="*/ 56319 h 113061"/>
                  <a:gd name="connsiteX14" fmla="*/ 48062 w 91677"/>
                  <a:gd name="connsiteY14" fmla="*/ 56319 h 113061"/>
                  <a:gd name="connsiteX15" fmla="*/ 48062 w 91677"/>
                  <a:gd name="connsiteY15" fmla="*/ 56319 h 113061"/>
                  <a:gd name="connsiteX16" fmla="*/ 31759 w 91677"/>
                  <a:gd name="connsiteY16" fmla="*/ 56319 h 113061"/>
                  <a:gd name="connsiteX17" fmla="*/ 31759 w 91677"/>
                  <a:gd name="connsiteY17" fmla="*/ 25407 h 113061"/>
                  <a:gd name="connsiteX18" fmla="*/ 47850 w 91677"/>
                  <a:gd name="connsiteY18" fmla="*/ 25407 h 113061"/>
                  <a:gd name="connsiteX19" fmla="*/ 47850 w 91677"/>
                  <a:gd name="connsiteY19" fmla="*/ 25407 h 113061"/>
                  <a:gd name="connsiteX20" fmla="*/ 48062 w 91677"/>
                  <a:gd name="connsiteY20" fmla="*/ 25407 h 113061"/>
                  <a:gd name="connsiteX21" fmla="*/ 60765 w 91677"/>
                  <a:gd name="connsiteY21" fmla="*/ 40863 h 113061"/>
                  <a:gd name="connsiteX22" fmla="*/ 48062 w 91677"/>
                  <a:gd name="connsiteY22" fmla="*/ 56319 h 113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1677" h="113061">
                    <a:moveTo>
                      <a:pt x="60342" y="212"/>
                    </a:moveTo>
                    <a:cubicBezTo>
                      <a:pt x="60130" y="212"/>
                      <a:pt x="60130" y="212"/>
                      <a:pt x="59918" y="212"/>
                    </a:cubicBezTo>
                    <a:lnTo>
                      <a:pt x="59918" y="0"/>
                    </a:lnTo>
                    <a:lnTo>
                      <a:pt x="31759" y="0"/>
                    </a:lnTo>
                    <a:lnTo>
                      <a:pt x="0" y="0"/>
                    </a:lnTo>
                    <a:lnTo>
                      <a:pt x="0" y="113062"/>
                    </a:lnTo>
                    <a:lnTo>
                      <a:pt x="31759" y="113062"/>
                    </a:lnTo>
                    <a:lnTo>
                      <a:pt x="31759" y="81303"/>
                    </a:lnTo>
                    <a:lnTo>
                      <a:pt x="59918" y="81303"/>
                    </a:lnTo>
                    <a:lnTo>
                      <a:pt x="59918" y="81303"/>
                    </a:lnTo>
                    <a:cubicBezTo>
                      <a:pt x="60130" y="81303"/>
                      <a:pt x="60130" y="81303"/>
                      <a:pt x="60342" y="81303"/>
                    </a:cubicBezTo>
                    <a:cubicBezTo>
                      <a:pt x="77703" y="81303"/>
                      <a:pt x="91677" y="63094"/>
                      <a:pt x="91677" y="40651"/>
                    </a:cubicBezTo>
                    <a:cubicBezTo>
                      <a:pt x="91677" y="18208"/>
                      <a:pt x="77492" y="212"/>
                      <a:pt x="60342" y="212"/>
                    </a:cubicBezTo>
                    <a:close/>
                    <a:moveTo>
                      <a:pt x="48062" y="56319"/>
                    </a:moveTo>
                    <a:cubicBezTo>
                      <a:pt x="48062" y="56319"/>
                      <a:pt x="48062" y="56319"/>
                      <a:pt x="48062" y="56319"/>
                    </a:cubicBezTo>
                    <a:lnTo>
                      <a:pt x="48062" y="56319"/>
                    </a:lnTo>
                    <a:lnTo>
                      <a:pt x="31759" y="56319"/>
                    </a:lnTo>
                    <a:lnTo>
                      <a:pt x="31759" y="25407"/>
                    </a:lnTo>
                    <a:lnTo>
                      <a:pt x="47850" y="25407"/>
                    </a:lnTo>
                    <a:lnTo>
                      <a:pt x="47850" y="25407"/>
                    </a:lnTo>
                    <a:cubicBezTo>
                      <a:pt x="47850" y="25407"/>
                      <a:pt x="47850" y="25407"/>
                      <a:pt x="48062" y="25407"/>
                    </a:cubicBezTo>
                    <a:cubicBezTo>
                      <a:pt x="54625" y="25407"/>
                      <a:pt x="60765" y="32394"/>
                      <a:pt x="60765" y="40863"/>
                    </a:cubicBezTo>
                    <a:cubicBezTo>
                      <a:pt x="60765" y="49332"/>
                      <a:pt x="54625" y="56319"/>
                      <a:pt x="48062" y="56319"/>
                    </a:cubicBez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96" name="자유형: 도형 95">
                <a:extLst>
                  <a:ext uri="{FF2B5EF4-FFF2-40B4-BE49-F238E27FC236}">
                    <a16:creationId xmlns:a16="http://schemas.microsoft.com/office/drawing/2014/main" id="{FF16DEE8-9B72-49EA-AD46-42F67AA3A7A5}"/>
                  </a:ext>
                </a:extLst>
              </p:cNvPr>
              <p:cNvSpPr/>
              <p:nvPr/>
            </p:nvSpPr>
            <p:spPr>
              <a:xfrm>
                <a:off x="10609688" y="537634"/>
                <a:ext cx="119413" cy="113061"/>
              </a:xfrm>
              <a:custGeom>
                <a:avLst/>
                <a:gdLst>
                  <a:gd name="connsiteX0" fmla="*/ 77280 w 119413"/>
                  <a:gd name="connsiteY0" fmla="*/ 0 h 113061"/>
                  <a:gd name="connsiteX1" fmla="*/ 59918 w 119413"/>
                  <a:gd name="connsiteY1" fmla="*/ 0 h 113061"/>
                  <a:gd name="connsiteX2" fmla="*/ 42557 w 119413"/>
                  <a:gd name="connsiteY2" fmla="*/ 0 h 113061"/>
                  <a:gd name="connsiteX3" fmla="*/ 0 w 119413"/>
                  <a:gd name="connsiteY3" fmla="*/ 113062 h 113061"/>
                  <a:gd name="connsiteX4" fmla="*/ 30912 w 119413"/>
                  <a:gd name="connsiteY4" fmla="*/ 113062 h 113061"/>
                  <a:gd name="connsiteX5" fmla="*/ 38111 w 119413"/>
                  <a:gd name="connsiteY5" fmla="*/ 95700 h 113061"/>
                  <a:gd name="connsiteX6" fmla="*/ 59707 w 119413"/>
                  <a:gd name="connsiteY6" fmla="*/ 95700 h 113061"/>
                  <a:gd name="connsiteX7" fmla="*/ 81303 w 119413"/>
                  <a:gd name="connsiteY7" fmla="*/ 95700 h 113061"/>
                  <a:gd name="connsiteX8" fmla="*/ 88501 w 119413"/>
                  <a:gd name="connsiteY8" fmla="*/ 113062 h 113061"/>
                  <a:gd name="connsiteX9" fmla="*/ 119413 w 119413"/>
                  <a:gd name="connsiteY9" fmla="*/ 113062 h 113061"/>
                  <a:gd name="connsiteX10" fmla="*/ 77280 w 119413"/>
                  <a:gd name="connsiteY10" fmla="*/ 0 h 113061"/>
                  <a:gd name="connsiteX11" fmla="*/ 59918 w 119413"/>
                  <a:gd name="connsiteY11" fmla="*/ 70716 h 113061"/>
                  <a:gd name="connsiteX12" fmla="*/ 45521 w 119413"/>
                  <a:gd name="connsiteY12" fmla="*/ 70716 h 113061"/>
                  <a:gd name="connsiteX13" fmla="*/ 58436 w 119413"/>
                  <a:gd name="connsiteY13" fmla="*/ 35358 h 113061"/>
                  <a:gd name="connsiteX14" fmla="*/ 59918 w 119413"/>
                  <a:gd name="connsiteY14" fmla="*/ 35358 h 113061"/>
                  <a:gd name="connsiteX15" fmla="*/ 61400 w 119413"/>
                  <a:gd name="connsiteY15" fmla="*/ 35358 h 113061"/>
                  <a:gd name="connsiteX16" fmla="*/ 74316 w 119413"/>
                  <a:gd name="connsiteY16" fmla="*/ 70716 h 113061"/>
                  <a:gd name="connsiteX17" fmla="*/ 59918 w 119413"/>
                  <a:gd name="connsiteY17" fmla="*/ 70716 h 113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9413" h="113061">
                    <a:moveTo>
                      <a:pt x="77280" y="0"/>
                    </a:moveTo>
                    <a:lnTo>
                      <a:pt x="59918" y="0"/>
                    </a:lnTo>
                    <a:lnTo>
                      <a:pt x="42557" y="0"/>
                    </a:lnTo>
                    <a:lnTo>
                      <a:pt x="0" y="113062"/>
                    </a:lnTo>
                    <a:lnTo>
                      <a:pt x="30912" y="113062"/>
                    </a:lnTo>
                    <a:lnTo>
                      <a:pt x="38111" y="95700"/>
                    </a:lnTo>
                    <a:lnTo>
                      <a:pt x="59707" y="95700"/>
                    </a:lnTo>
                    <a:lnTo>
                      <a:pt x="81303" y="95700"/>
                    </a:lnTo>
                    <a:lnTo>
                      <a:pt x="88501" y="113062"/>
                    </a:lnTo>
                    <a:lnTo>
                      <a:pt x="119413" y="113062"/>
                    </a:lnTo>
                    <a:lnTo>
                      <a:pt x="77280" y="0"/>
                    </a:lnTo>
                    <a:close/>
                    <a:moveTo>
                      <a:pt x="59918" y="70716"/>
                    </a:moveTo>
                    <a:lnTo>
                      <a:pt x="45521" y="70716"/>
                    </a:lnTo>
                    <a:lnTo>
                      <a:pt x="58436" y="35358"/>
                    </a:lnTo>
                    <a:lnTo>
                      <a:pt x="59918" y="35358"/>
                    </a:lnTo>
                    <a:lnTo>
                      <a:pt x="61400" y="35358"/>
                    </a:lnTo>
                    <a:lnTo>
                      <a:pt x="74316" y="70716"/>
                    </a:lnTo>
                    <a:lnTo>
                      <a:pt x="59918" y="70716"/>
                    </a:ln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97" name="자유형: 도형 96">
                <a:extLst>
                  <a:ext uri="{FF2B5EF4-FFF2-40B4-BE49-F238E27FC236}">
                    <a16:creationId xmlns:a16="http://schemas.microsoft.com/office/drawing/2014/main" id="{C8533175-7D5D-49B4-A192-B67C8BB39015}"/>
                  </a:ext>
                </a:extLst>
              </p:cNvPr>
              <p:cNvSpPr/>
              <p:nvPr/>
            </p:nvSpPr>
            <p:spPr>
              <a:xfrm>
                <a:off x="10805534" y="537634"/>
                <a:ext cx="119624" cy="113061"/>
              </a:xfrm>
              <a:custGeom>
                <a:avLst/>
                <a:gdLst>
                  <a:gd name="connsiteX0" fmla="*/ 77280 w 119624"/>
                  <a:gd name="connsiteY0" fmla="*/ 0 h 113061"/>
                  <a:gd name="connsiteX1" fmla="*/ 59918 w 119624"/>
                  <a:gd name="connsiteY1" fmla="*/ 0 h 113061"/>
                  <a:gd name="connsiteX2" fmla="*/ 42557 w 119624"/>
                  <a:gd name="connsiteY2" fmla="*/ 0 h 113061"/>
                  <a:gd name="connsiteX3" fmla="*/ 0 w 119624"/>
                  <a:gd name="connsiteY3" fmla="*/ 113062 h 113061"/>
                  <a:gd name="connsiteX4" fmla="*/ 31124 w 119624"/>
                  <a:gd name="connsiteY4" fmla="*/ 113062 h 113061"/>
                  <a:gd name="connsiteX5" fmla="*/ 38322 w 119624"/>
                  <a:gd name="connsiteY5" fmla="*/ 95700 h 113061"/>
                  <a:gd name="connsiteX6" fmla="*/ 59918 w 119624"/>
                  <a:gd name="connsiteY6" fmla="*/ 95700 h 113061"/>
                  <a:gd name="connsiteX7" fmla="*/ 81514 w 119624"/>
                  <a:gd name="connsiteY7" fmla="*/ 95700 h 113061"/>
                  <a:gd name="connsiteX8" fmla="*/ 88713 w 119624"/>
                  <a:gd name="connsiteY8" fmla="*/ 113062 h 113061"/>
                  <a:gd name="connsiteX9" fmla="*/ 119625 w 119624"/>
                  <a:gd name="connsiteY9" fmla="*/ 113062 h 113061"/>
                  <a:gd name="connsiteX10" fmla="*/ 77280 w 119624"/>
                  <a:gd name="connsiteY10" fmla="*/ 0 h 113061"/>
                  <a:gd name="connsiteX11" fmla="*/ 59918 w 119624"/>
                  <a:gd name="connsiteY11" fmla="*/ 70716 h 113061"/>
                  <a:gd name="connsiteX12" fmla="*/ 45521 w 119624"/>
                  <a:gd name="connsiteY12" fmla="*/ 70716 h 113061"/>
                  <a:gd name="connsiteX13" fmla="*/ 58436 w 119624"/>
                  <a:gd name="connsiteY13" fmla="*/ 35358 h 113061"/>
                  <a:gd name="connsiteX14" fmla="*/ 59918 w 119624"/>
                  <a:gd name="connsiteY14" fmla="*/ 35358 h 113061"/>
                  <a:gd name="connsiteX15" fmla="*/ 61400 w 119624"/>
                  <a:gd name="connsiteY15" fmla="*/ 35358 h 113061"/>
                  <a:gd name="connsiteX16" fmla="*/ 74316 w 119624"/>
                  <a:gd name="connsiteY16" fmla="*/ 70716 h 113061"/>
                  <a:gd name="connsiteX17" fmla="*/ 59918 w 119624"/>
                  <a:gd name="connsiteY17" fmla="*/ 70716 h 113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9624" h="113061">
                    <a:moveTo>
                      <a:pt x="77280" y="0"/>
                    </a:moveTo>
                    <a:lnTo>
                      <a:pt x="59918" y="0"/>
                    </a:lnTo>
                    <a:lnTo>
                      <a:pt x="42557" y="0"/>
                    </a:lnTo>
                    <a:lnTo>
                      <a:pt x="0" y="113062"/>
                    </a:lnTo>
                    <a:lnTo>
                      <a:pt x="31124" y="113062"/>
                    </a:lnTo>
                    <a:lnTo>
                      <a:pt x="38322" y="95700"/>
                    </a:lnTo>
                    <a:lnTo>
                      <a:pt x="59918" y="95700"/>
                    </a:lnTo>
                    <a:lnTo>
                      <a:pt x="81514" y="95700"/>
                    </a:lnTo>
                    <a:lnTo>
                      <a:pt x="88713" y="113062"/>
                    </a:lnTo>
                    <a:lnTo>
                      <a:pt x="119625" y="113062"/>
                    </a:lnTo>
                    <a:lnTo>
                      <a:pt x="77280" y="0"/>
                    </a:lnTo>
                    <a:close/>
                    <a:moveTo>
                      <a:pt x="59918" y="70716"/>
                    </a:moveTo>
                    <a:lnTo>
                      <a:pt x="45521" y="70716"/>
                    </a:lnTo>
                    <a:lnTo>
                      <a:pt x="58436" y="35358"/>
                    </a:lnTo>
                    <a:lnTo>
                      <a:pt x="59918" y="35358"/>
                    </a:lnTo>
                    <a:lnTo>
                      <a:pt x="61400" y="35358"/>
                    </a:lnTo>
                    <a:lnTo>
                      <a:pt x="74316" y="70716"/>
                    </a:lnTo>
                    <a:lnTo>
                      <a:pt x="59918" y="70716"/>
                    </a:ln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98" name="자유형: 도형 97">
                <a:extLst>
                  <a:ext uri="{FF2B5EF4-FFF2-40B4-BE49-F238E27FC236}">
                    <a16:creationId xmlns:a16="http://schemas.microsoft.com/office/drawing/2014/main" id="{553CC2FE-0C3B-4D53-970A-942287F78E98}"/>
                  </a:ext>
                </a:extLst>
              </p:cNvPr>
              <p:cNvSpPr/>
              <p:nvPr/>
            </p:nvSpPr>
            <p:spPr>
              <a:xfrm>
                <a:off x="11042667" y="537634"/>
                <a:ext cx="119625" cy="113061"/>
              </a:xfrm>
              <a:custGeom>
                <a:avLst/>
                <a:gdLst>
                  <a:gd name="connsiteX0" fmla="*/ 77280 w 119625"/>
                  <a:gd name="connsiteY0" fmla="*/ 0 h 113061"/>
                  <a:gd name="connsiteX1" fmla="*/ 59918 w 119625"/>
                  <a:gd name="connsiteY1" fmla="*/ 0 h 113061"/>
                  <a:gd name="connsiteX2" fmla="*/ 42557 w 119625"/>
                  <a:gd name="connsiteY2" fmla="*/ 0 h 113061"/>
                  <a:gd name="connsiteX3" fmla="*/ 0 w 119625"/>
                  <a:gd name="connsiteY3" fmla="*/ 113062 h 113061"/>
                  <a:gd name="connsiteX4" fmla="*/ 31124 w 119625"/>
                  <a:gd name="connsiteY4" fmla="*/ 113062 h 113061"/>
                  <a:gd name="connsiteX5" fmla="*/ 38322 w 119625"/>
                  <a:gd name="connsiteY5" fmla="*/ 95700 h 113061"/>
                  <a:gd name="connsiteX6" fmla="*/ 59918 w 119625"/>
                  <a:gd name="connsiteY6" fmla="*/ 95700 h 113061"/>
                  <a:gd name="connsiteX7" fmla="*/ 81514 w 119625"/>
                  <a:gd name="connsiteY7" fmla="*/ 95700 h 113061"/>
                  <a:gd name="connsiteX8" fmla="*/ 88713 w 119625"/>
                  <a:gd name="connsiteY8" fmla="*/ 113062 h 113061"/>
                  <a:gd name="connsiteX9" fmla="*/ 119625 w 119625"/>
                  <a:gd name="connsiteY9" fmla="*/ 113062 h 113061"/>
                  <a:gd name="connsiteX10" fmla="*/ 77280 w 119625"/>
                  <a:gd name="connsiteY10" fmla="*/ 0 h 113061"/>
                  <a:gd name="connsiteX11" fmla="*/ 59918 w 119625"/>
                  <a:gd name="connsiteY11" fmla="*/ 70716 h 113061"/>
                  <a:gd name="connsiteX12" fmla="*/ 45521 w 119625"/>
                  <a:gd name="connsiteY12" fmla="*/ 70716 h 113061"/>
                  <a:gd name="connsiteX13" fmla="*/ 58436 w 119625"/>
                  <a:gd name="connsiteY13" fmla="*/ 35358 h 113061"/>
                  <a:gd name="connsiteX14" fmla="*/ 59918 w 119625"/>
                  <a:gd name="connsiteY14" fmla="*/ 35358 h 113061"/>
                  <a:gd name="connsiteX15" fmla="*/ 61400 w 119625"/>
                  <a:gd name="connsiteY15" fmla="*/ 35358 h 113061"/>
                  <a:gd name="connsiteX16" fmla="*/ 74316 w 119625"/>
                  <a:gd name="connsiteY16" fmla="*/ 70716 h 113061"/>
                  <a:gd name="connsiteX17" fmla="*/ 59918 w 119625"/>
                  <a:gd name="connsiteY17" fmla="*/ 70716 h 113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19625" h="113061">
                    <a:moveTo>
                      <a:pt x="77280" y="0"/>
                    </a:moveTo>
                    <a:lnTo>
                      <a:pt x="59918" y="0"/>
                    </a:lnTo>
                    <a:lnTo>
                      <a:pt x="42557" y="0"/>
                    </a:lnTo>
                    <a:lnTo>
                      <a:pt x="0" y="113062"/>
                    </a:lnTo>
                    <a:lnTo>
                      <a:pt x="31124" y="113062"/>
                    </a:lnTo>
                    <a:lnTo>
                      <a:pt x="38322" y="95700"/>
                    </a:lnTo>
                    <a:lnTo>
                      <a:pt x="59918" y="95700"/>
                    </a:lnTo>
                    <a:lnTo>
                      <a:pt x="81514" y="95700"/>
                    </a:lnTo>
                    <a:lnTo>
                      <a:pt x="88713" y="113062"/>
                    </a:lnTo>
                    <a:lnTo>
                      <a:pt x="119625" y="113062"/>
                    </a:lnTo>
                    <a:lnTo>
                      <a:pt x="77280" y="0"/>
                    </a:lnTo>
                    <a:close/>
                    <a:moveTo>
                      <a:pt x="59918" y="70716"/>
                    </a:moveTo>
                    <a:lnTo>
                      <a:pt x="45521" y="70716"/>
                    </a:lnTo>
                    <a:lnTo>
                      <a:pt x="58436" y="35358"/>
                    </a:lnTo>
                    <a:lnTo>
                      <a:pt x="59918" y="35358"/>
                    </a:lnTo>
                    <a:lnTo>
                      <a:pt x="61400" y="35358"/>
                    </a:lnTo>
                    <a:lnTo>
                      <a:pt x="74316" y="70716"/>
                    </a:lnTo>
                    <a:lnTo>
                      <a:pt x="59918" y="70716"/>
                    </a:ln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99" name="자유형: 도형 98">
                <a:extLst>
                  <a:ext uri="{FF2B5EF4-FFF2-40B4-BE49-F238E27FC236}">
                    <a16:creationId xmlns:a16="http://schemas.microsoft.com/office/drawing/2014/main" id="{A062AD79-BB13-400B-BB3E-FF926A6D6E87}"/>
                  </a:ext>
                </a:extLst>
              </p:cNvPr>
              <p:cNvSpPr/>
              <p:nvPr/>
            </p:nvSpPr>
            <p:spPr>
              <a:xfrm>
                <a:off x="10721479" y="537634"/>
                <a:ext cx="91465" cy="113273"/>
              </a:xfrm>
              <a:custGeom>
                <a:avLst/>
                <a:gdLst>
                  <a:gd name="connsiteX0" fmla="*/ 91466 w 91465"/>
                  <a:gd name="connsiteY0" fmla="*/ 0 h 113273"/>
                  <a:gd name="connsiteX1" fmla="*/ 0 w 91465"/>
                  <a:gd name="connsiteY1" fmla="*/ 0 h 113273"/>
                  <a:gd name="connsiteX2" fmla="*/ 0 w 91465"/>
                  <a:gd name="connsiteY2" fmla="*/ 28160 h 113273"/>
                  <a:gd name="connsiteX3" fmla="*/ 29430 w 91465"/>
                  <a:gd name="connsiteY3" fmla="*/ 28160 h 113273"/>
                  <a:gd name="connsiteX4" fmla="*/ 29430 w 91465"/>
                  <a:gd name="connsiteY4" fmla="*/ 113273 h 113273"/>
                  <a:gd name="connsiteX5" fmla="*/ 61189 w 91465"/>
                  <a:gd name="connsiteY5" fmla="*/ 113273 h 113273"/>
                  <a:gd name="connsiteX6" fmla="*/ 61189 w 91465"/>
                  <a:gd name="connsiteY6" fmla="*/ 28160 h 113273"/>
                  <a:gd name="connsiteX7" fmla="*/ 91466 w 91465"/>
                  <a:gd name="connsiteY7" fmla="*/ 28160 h 1132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1465" h="113273">
                    <a:moveTo>
                      <a:pt x="91466" y="0"/>
                    </a:moveTo>
                    <a:lnTo>
                      <a:pt x="0" y="0"/>
                    </a:lnTo>
                    <a:lnTo>
                      <a:pt x="0" y="28160"/>
                    </a:lnTo>
                    <a:lnTo>
                      <a:pt x="29430" y="28160"/>
                    </a:lnTo>
                    <a:lnTo>
                      <a:pt x="29430" y="113273"/>
                    </a:lnTo>
                    <a:lnTo>
                      <a:pt x="61189" y="113273"/>
                    </a:lnTo>
                    <a:lnTo>
                      <a:pt x="61189" y="28160"/>
                    </a:lnTo>
                    <a:lnTo>
                      <a:pt x="91466" y="28160"/>
                    </a:ln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100" name="자유형: 도형 99">
                <a:extLst>
                  <a:ext uri="{FF2B5EF4-FFF2-40B4-BE49-F238E27FC236}">
                    <a16:creationId xmlns:a16="http://schemas.microsoft.com/office/drawing/2014/main" id="{8DA08358-B8E7-4733-A68F-585C4049741D}"/>
                  </a:ext>
                </a:extLst>
              </p:cNvPr>
              <p:cNvSpPr/>
              <p:nvPr/>
            </p:nvSpPr>
            <p:spPr>
              <a:xfrm>
                <a:off x="10963481" y="537634"/>
                <a:ext cx="74315" cy="113908"/>
              </a:xfrm>
              <a:custGeom>
                <a:avLst/>
                <a:gdLst>
                  <a:gd name="connsiteX0" fmla="*/ 31759 w 74315"/>
                  <a:gd name="connsiteY0" fmla="*/ 85114 h 113908"/>
                  <a:gd name="connsiteX1" fmla="*/ 31759 w 74315"/>
                  <a:gd name="connsiteY1" fmla="*/ 0 h 113908"/>
                  <a:gd name="connsiteX2" fmla="*/ 0 w 74315"/>
                  <a:gd name="connsiteY2" fmla="*/ 0 h 113908"/>
                  <a:gd name="connsiteX3" fmla="*/ 0 w 74315"/>
                  <a:gd name="connsiteY3" fmla="*/ 113909 h 113908"/>
                  <a:gd name="connsiteX4" fmla="*/ 1482 w 74315"/>
                  <a:gd name="connsiteY4" fmla="*/ 113909 h 113908"/>
                  <a:gd name="connsiteX5" fmla="*/ 31759 w 74315"/>
                  <a:gd name="connsiteY5" fmla="*/ 113909 h 113908"/>
                  <a:gd name="connsiteX6" fmla="*/ 74316 w 74315"/>
                  <a:gd name="connsiteY6" fmla="*/ 113909 h 113908"/>
                  <a:gd name="connsiteX7" fmla="*/ 74316 w 74315"/>
                  <a:gd name="connsiteY7" fmla="*/ 85114 h 113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4315" h="113908">
                    <a:moveTo>
                      <a:pt x="31759" y="85114"/>
                    </a:moveTo>
                    <a:lnTo>
                      <a:pt x="31759" y="0"/>
                    </a:lnTo>
                    <a:lnTo>
                      <a:pt x="0" y="0"/>
                    </a:lnTo>
                    <a:lnTo>
                      <a:pt x="0" y="113909"/>
                    </a:lnTo>
                    <a:lnTo>
                      <a:pt x="1482" y="113909"/>
                    </a:lnTo>
                    <a:lnTo>
                      <a:pt x="31759" y="113909"/>
                    </a:lnTo>
                    <a:lnTo>
                      <a:pt x="74316" y="113909"/>
                    </a:lnTo>
                    <a:lnTo>
                      <a:pt x="74316" y="85114"/>
                    </a:ln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101" name="자유형: 도형 100">
                <a:extLst>
                  <a:ext uri="{FF2B5EF4-FFF2-40B4-BE49-F238E27FC236}">
                    <a16:creationId xmlns:a16="http://schemas.microsoft.com/office/drawing/2014/main" id="{739504B6-FBC4-4C92-A1A4-115DFD54E092}"/>
                  </a:ext>
                </a:extLst>
              </p:cNvPr>
              <p:cNvSpPr/>
              <p:nvPr/>
            </p:nvSpPr>
            <p:spPr>
              <a:xfrm>
                <a:off x="11175207" y="537634"/>
                <a:ext cx="90195" cy="113061"/>
              </a:xfrm>
              <a:custGeom>
                <a:avLst/>
                <a:gdLst>
                  <a:gd name="connsiteX0" fmla="*/ 69234 w 90195"/>
                  <a:gd name="connsiteY0" fmla="*/ 54414 h 113061"/>
                  <a:gd name="connsiteX1" fmla="*/ 86596 w 90195"/>
                  <a:gd name="connsiteY1" fmla="*/ 28160 h 113061"/>
                  <a:gd name="connsiteX2" fmla="*/ 59918 w 90195"/>
                  <a:gd name="connsiteY2" fmla="*/ 0 h 113061"/>
                  <a:gd name="connsiteX3" fmla="*/ 29642 w 90195"/>
                  <a:gd name="connsiteY3" fmla="*/ 0 h 113061"/>
                  <a:gd name="connsiteX4" fmla="*/ 0 w 90195"/>
                  <a:gd name="connsiteY4" fmla="*/ 0 h 113061"/>
                  <a:gd name="connsiteX5" fmla="*/ 0 w 90195"/>
                  <a:gd name="connsiteY5" fmla="*/ 113062 h 113061"/>
                  <a:gd name="connsiteX6" fmla="*/ 29642 w 90195"/>
                  <a:gd name="connsiteY6" fmla="*/ 113062 h 113061"/>
                  <a:gd name="connsiteX7" fmla="*/ 61824 w 90195"/>
                  <a:gd name="connsiteY7" fmla="*/ 113062 h 113061"/>
                  <a:gd name="connsiteX8" fmla="*/ 90195 w 90195"/>
                  <a:gd name="connsiteY8" fmla="*/ 83208 h 113061"/>
                  <a:gd name="connsiteX9" fmla="*/ 69234 w 90195"/>
                  <a:gd name="connsiteY9" fmla="*/ 54414 h 113061"/>
                  <a:gd name="connsiteX10" fmla="*/ 29642 w 90195"/>
                  <a:gd name="connsiteY10" fmla="*/ 24560 h 113061"/>
                  <a:gd name="connsiteX11" fmla="*/ 49120 w 90195"/>
                  <a:gd name="connsiteY11" fmla="*/ 24560 h 113061"/>
                  <a:gd name="connsiteX12" fmla="*/ 57801 w 90195"/>
                  <a:gd name="connsiteY12" fmla="*/ 35358 h 113061"/>
                  <a:gd name="connsiteX13" fmla="*/ 49120 w 90195"/>
                  <a:gd name="connsiteY13" fmla="*/ 46156 h 113061"/>
                  <a:gd name="connsiteX14" fmla="*/ 29642 w 90195"/>
                  <a:gd name="connsiteY14" fmla="*/ 46156 h 113061"/>
                  <a:gd name="connsiteX15" fmla="*/ 29642 w 90195"/>
                  <a:gd name="connsiteY15" fmla="*/ 24560 h 113061"/>
                  <a:gd name="connsiteX16" fmla="*/ 49120 w 90195"/>
                  <a:gd name="connsiteY16" fmla="*/ 88713 h 113061"/>
                  <a:gd name="connsiteX17" fmla="*/ 29642 w 90195"/>
                  <a:gd name="connsiteY17" fmla="*/ 88713 h 113061"/>
                  <a:gd name="connsiteX18" fmla="*/ 29642 w 90195"/>
                  <a:gd name="connsiteY18" fmla="*/ 67117 h 113061"/>
                  <a:gd name="connsiteX19" fmla="*/ 49120 w 90195"/>
                  <a:gd name="connsiteY19" fmla="*/ 67117 h 113061"/>
                  <a:gd name="connsiteX20" fmla="*/ 59918 w 90195"/>
                  <a:gd name="connsiteY20" fmla="*/ 77915 h 113061"/>
                  <a:gd name="connsiteX21" fmla="*/ 49120 w 90195"/>
                  <a:gd name="connsiteY21" fmla="*/ 88713 h 1130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0195" h="113061">
                    <a:moveTo>
                      <a:pt x="69234" y="54414"/>
                    </a:moveTo>
                    <a:cubicBezTo>
                      <a:pt x="79397" y="50391"/>
                      <a:pt x="86596" y="40228"/>
                      <a:pt x="86596" y="28160"/>
                    </a:cubicBezTo>
                    <a:cubicBezTo>
                      <a:pt x="86596" y="12704"/>
                      <a:pt x="74739" y="0"/>
                      <a:pt x="59918" y="0"/>
                    </a:cubicBezTo>
                    <a:lnTo>
                      <a:pt x="29642" y="0"/>
                    </a:lnTo>
                    <a:lnTo>
                      <a:pt x="0" y="0"/>
                    </a:lnTo>
                    <a:lnTo>
                      <a:pt x="0" y="113062"/>
                    </a:lnTo>
                    <a:lnTo>
                      <a:pt x="29642" y="113062"/>
                    </a:lnTo>
                    <a:lnTo>
                      <a:pt x="61824" y="113062"/>
                    </a:lnTo>
                    <a:cubicBezTo>
                      <a:pt x="77492" y="113062"/>
                      <a:pt x="90195" y="99723"/>
                      <a:pt x="90195" y="83208"/>
                    </a:cubicBezTo>
                    <a:cubicBezTo>
                      <a:pt x="90195" y="69446"/>
                      <a:pt x="81303" y="58013"/>
                      <a:pt x="69234" y="54414"/>
                    </a:cubicBezTo>
                    <a:close/>
                    <a:moveTo>
                      <a:pt x="29642" y="24560"/>
                    </a:moveTo>
                    <a:lnTo>
                      <a:pt x="49120" y="24560"/>
                    </a:lnTo>
                    <a:cubicBezTo>
                      <a:pt x="53990" y="24560"/>
                      <a:pt x="57801" y="29430"/>
                      <a:pt x="57801" y="35358"/>
                    </a:cubicBezTo>
                    <a:cubicBezTo>
                      <a:pt x="57801" y="41287"/>
                      <a:pt x="53990" y="46156"/>
                      <a:pt x="49120" y="46156"/>
                    </a:cubicBezTo>
                    <a:lnTo>
                      <a:pt x="29642" y="46156"/>
                    </a:lnTo>
                    <a:lnTo>
                      <a:pt x="29642" y="24560"/>
                    </a:lnTo>
                    <a:close/>
                    <a:moveTo>
                      <a:pt x="49120" y="88713"/>
                    </a:moveTo>
                    <a:lnTo>
                      <a:pt x="29642" y="88713"/>
                    </a:lnTo>
                    <a:lnTo>
                      <a:pt x="29642" y="67117"/>
                    </a:lnTo>
                    <a:lnTo>
                      <a:pt x="49120" y="67117"/>
                    </a:lnTo>
                    <a:cubicBezTo>
                      <a:pt x="55049" y="67117"/>
                      <a:pt x="59918" y="71987"/>
                      <a:pt x="59918" y="77915"/>
                    </a:cubicBezTo>
                    <a:cubicBezTo>
                      <a:pt x="59918" y="83843"/>
                      <a:pt x="55049" y="88713"/>
                      <a:pt x="49120" y="88713"/>
                    </a:cubicBez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102" name="자유형: 도형 101">
                <a:extLst>
                  <a:ext uri="{FF2B5EF4-FFF2-40B4-BE49-F238E27FC236}">
                    <a16:creationId xmlns:a16="http://schemas.microsoft.com/office/drawing/2014/main" id="{A983A8D2-0EAE-4601-9362-1FC007560EA1}"/>
                  </a:ext>
                </a:extLst>
              </p:cNvPr>
              <p:cNvSpPr/>
              <p:nvPr/>
            </p:nvSpPr>
            <p:spPr>
              <a:xfrm>
                <a:off x="11270484" y="533188"/>
                <a:ext cx="92100" cy="121954"/>
              </a:xfrm>
              <a:custGeom>
                <a:avLst/>
                <a:gdLst>
                  <a:gd name="connsiteX0" fmla="*/ 92101 w 92100"/>
                  <a:gd name="connsiteY0" fmla="*/ 83208 h 121954"/>
                  <a:gd name="connsiteX1" fmla="*/ 92101 w 92100"/>
                  <a:gd name="connsiteY1" fmla="*/ 82573 h 121954"/>
                  <a:gd name="connsiteX2" fmla="*/ 92101 w 92100"/>
                  <a:gd name="connsiteY2" fmla="*/ 82573 h 121954"/>
                  <a:gd name="connsiteX3" fmla="*/ 47427 w 92100"/>
                  <a:gd name="connsiteY3" fmla="*/ 46580 h 121954"/>
                  <a:gd name="connsiteX4" fmla="*/ 31759 w 92100"/>
                  <a:gd name="connsiteY4" fmla="*/ 37475 h 121954"/>
                  <a:gd name="connsiteX5" fmla="*/ 44039 w 92100"/>
                  <a:gd name="connsiteY5" fmla="*/ 26677 h 121954"/>
                  <a:gd name="connsiteX6" fmla="*/ 56319 w 92100"/>
                  <a:gd name="connsiteY6" fmla="*/ 37475 h 121954"/>
                  <a:gd name="connsiteX7" fmla="*/ 88078 w 92100"/>
                  <a:gd name="connsiteY7" fmla="*/ 37475 h 121954"/>
                  <a:gd name="connsiteX8" fmla="*/ 44039 w 92100"/>
                  <a:gd name="connsiteY8" fmla="*/ 0 h 121954"/>
                  <a:gd name="connsiteX9" fmla="*/ 212 w 92100"/>
                  <a:gd name="connsiteY9" fmla="*/ 36417 h 121954"/>
                  <a:gd name="connsiteX10" fmla="*/ 212 w 92100"/>
                  <a:gd name="connsiteY10" fmla="*/ 36417 h 121954"/>
                  <a:gd name="connsiteX11" fmla="*/ 212 w 92100"/>
                  <a:gd name="connsiteY11" fmla="*/ 37052 h 121954"/>
                  <a:gd name="connsiteX12" fmla="*/ 212 w 92100"/>
                  <a:gd name="connsiteY12" fmla="*/ 37687 h 121954"/>
                  <a:gd name="connsiteX13" fmla="*/ 212 w 92100"/>
                  <a:gd name="connsiteY13" fmla="*/ 37687 h 121954"/>
                  <a:gd name="connsiteX14" fmla="*/ 44039 w 92100"/>
                  <a:gd name="connsiteY14" fmla="*/ 73045 h 121954"/>
                  <a:gd name="connsiteX15" fmla="*/ 60554 w 92100"/>
                  <a:gd name="connsiteY15" fmla="*/ 82785 h 121954"/>
                  <a:gd name="connsiteX16" fmla="*/ 46156 w 92100"/>
                  <a:gd name="connsiteY16" fmla="*/ 95488 h 121954"/>
                  <a:gd name="connsiteX17" fmla="*/ 31759 w 92100"/>
                  <a:gd name="connsiteY17" fmla="*/ 82785 h 121954"/>
                  <a:gd name="connsiteX18" fmla="*/ 0 w 92100"/>
                  <a:gd name="connsiteY18" fmla="*/ 82785 h 121954"/>
                  <a:gd name="connsiteX19" fmla="*/ 46156 w 92100"/>
                  <a:gd name="connsiteY19" fmla="*/ 121954 h 121954"/>
                  <a:gd name="connsiteX20" fmla="*/ 92101 w 92100"/>
                  <a:gd name="connsiteY20" fmla="*/ 83843 h 121954"/>
                  <a:gd name="connsiteX21" fmla="*/ 92101 w 92100"/>
                  <a:gd name="connsiteY21" fmla="*/ 83843 h 121954"/>
                  <a:gd name="connsiteX22" fmla="*/ 92101 w 92100"/>
                  <a:gd name="connsiteY22" fmla="*/ 83208 h 121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2100" h="121954">
                    <a:moveTo>
                      <a:pt x="92101" y="83208"/>
                    </a:moveTo>
                    <a:cubicBezTo>
                      <a:pt x="92101" y="82997"/>
                      <a:pt x="92101" y="82785"/>
                      <a:pt x="92101" y="82573"/>
                    </a:cubicBezTo>
                    <a:lnTo>
                      <a:pt x="92101" y="82573"/>
                    </a:lnTo>
                    <a:cubicBezTo>
                      <a:pt x="91466" y="62671"/>
                      <a:pt x="71775" y="46580"/>
                      <a:pt x="47427" y="46580"/>
                    </a:cubicBezTo>
                    <a:cubicBezTo>
                      <a:pt x="47427" y="46580"/>
                      <a:pt x="31759" y="46791"/>
                      <a:pt x="31759" y="37475"/>
                    </a:cubicBezTo>
                    <a:cubicBezTo>
                      <a:pt x="31759" y="31547"/>
                      <a:pt x="37264" y="26677"/>
                      <a:pt x="44039" y="26677"/>
                    </a:cubicBezTo>
                    <a:cubicBezTo>
                      <a:pt x="50814" y="26677"/>
                      <a:pt x="56319" y="31547"/>
                      <a:pt x="56319" y="37475"/>
                    </a:cubicBezTo>
                    <a:lnTo>
                      <a:pt x="88078" y="37475"/>
                    </a:lnTo>
                    <a:cubicBezTo>
                      <a:pt x="88078" y="16726"/>
                      <a:pt x="68387" y="0"/>
                      <a:pt x="44039" y="0"/>
                    </a:cubicBezTo>
                    <a:cubicBezTo>
                      <a:pt x="20114" y="0"/>
                      <a:pt x="847" y="16091"/>
                      <a:pt x="212" y="36417"/>
                    </a:cubicBezTo>
                    <a:lnTo>
                      <a:pt x="212" y="36417"/>
                    </a:lnTo>
                    <a:cubicBezTo>
                      <a:pt x="212" y="36629"/>
                      <a:pt x="212" y="36840"/>
                      <a:pt x="212" y="37052"/>
                    </a:cubicBezTo>
                    <a:cubicBezTo>
                      <a:pt x="212" y="37264"/>
                      <a:pt x="212" y="37475"/>
                      <a:pt x="212" y="37687"/>
                    </a:cubicBezTo>
                    <a:lnTo>
                      <a:pt x="212" y="37687"/>
                    </a:lnTo>
                    <a:cubicBezTo>
                      <a:pt x="847" y="57378"/>
                      <a:pt x="20326" y="73045"/>
                      <a:pt x="44039" y="73045"/>
                    </a:cubicBezTo>
                    <a:cubicBezTo>
                      <a:pt x="44039" y="73045"/>
                      <a:pt x="58436" y="74316"/>
                      <a:pt x="60554" y="82785"/>
                    </a:cubicBezTo>
                    <a:cubicBezTo>
                      <a:pt x="60554" y="89772"/>
                      <a:pt x="53990" y="95488"/>
                      <a:pt x="46156" y="95488"/>
                    </a:cubicBezTo>
                    <a:cubicBezTo>
                      <a:pt x="38322" y="95488"/>
                      <a:pt x="31759" y="89772"/>
                      <a:pt x="31759" y="82785"/>
                    </a:cubicBezTo>
                    <a:lnTo>
                      <a:pt x="0" y="82785"/>
                    </a:lnTo>
                    <a:cubicBezTo>
                      <a:pt x="0" y="104381"/>
                      <a:pt x="20537" y="121954"/>
                      <a:pt x="46156" y="121954"/>
                    </a:cubicBezTo>
                    <a:cubicBezTo>
                      <a:pt x="71140" y="121954"/>
                      <a:pt x="91466" y="105016"/>
                      <a:pt x="92101" y="83843"/>
                    </a:cubicBezTo>
                    <a:lnTo>
                      <a:pt x="92101" y="83843"/>
                    </a:lnTo>
                    <a:cubicBezTo>
                      <a:pt x="92101" y="83632"/>
                      <a:pt x="92101" y="83420"/>
                      <a:pt x="92101" y="83208"/>
                    </a:cubicBezTo>
                    <a:close/>
                  </a:path>
                </a:pathLst>
              </a:custGeom>
              <a:grpFill/>
              <a:ln w="21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</p:grpSp>
        <p:sp>
          <p:nvSpPr>
            <p:cNvPr id="65" name="TextBox 64">
              <a:hlinkClick r:id="rId3"/>
              <a:extLst>
                <a:ext uri="{FF2B5EF4-FFF2-40B4-BE49-F238E27FC236}">
                  <a16:creationId xmlns:a16="http://schemas.microsoft.com/office/drawing/2014/main" id="{94B4A7A0-B7B5-4316-9D6A-A50BC7C4A13D}"/>
                </a:ext>
              </a:extLst>
            </p:cNvPr>
            <p:cNvSpPr txBox="1"/>
            <p:nvPr/>
          </p:nvSpPr>
          <p:spPr>
            <a:xfrm>
              <a:off x="6476798" y="4852037"/>
              <a:ext cx="1052532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Poppins ExtraBold" panose="00000900000000000000" pitchFamily="2" charset="0"/>
                  <a:ea typeface="Spoqa Han Sans Neo Light" panose="020B0300000000000000" pitchFamily="34" charset="-127"/>
                  <a:cs typeface="Poppins ExtraBold" panose="00000900000000000000" pitchFamily="2" charset="0"/>
                  <a:hlinkClick r:id="rId3"/>
                </a:rPr>
                <a:t>poppins</a:t>
              </a:r>
              <a:endParaRPr kumimoji="0" lang="en-US" altLang="ko-KR" sz="2000" b="0" i="0" u="none" strike="noStrike" kern="1200" cap="none" spc="-4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Poppins ExtraBold" panose="00000900000000000000" pitchFamily="2" charset="0"/>
                <a:ea typeface="Spoqa Han Sans Neo Light" panose="020B0300000000000000" pitchFamily="34" charset="-127"/>
                <a:cs typeface="Poppins ExtraBold" panose="000009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9522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직사각형 45">
            <a:extLst>
              <a:ext uri="{FF2B5EF4-FFF2-40B4-BE49-F238E27FC236}">
                <a16:creationId xmlns:a16="http://schemas.microsoft.com/office/drawing/2014/main" id="{B0A04CD8-2F92-49CC-A0E4-7FFB634ADA39}"/>
              </a:ext>
            </a:extLst>
          </p:cNvPr>
          <p:cNvSpPr/>
          <p:nvPr/>
        </p:nvSpPr>
        <p:spPr>
          <a:xfrm>
            <a:off x="0" y="1628775"/>
            <a:ext cx="9419771" cy="43232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90000"/>
                  <a:lumOff val="10000"/>
                </a:schemeClr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320F09-8B95-41DC-898D-1BC8A72BCEC2}"/>
              </a:ext>
            </a:extLst>
          </p:cNvPr>
          <p:cNvSpPr txBox="1"/>
          <p:nvPr/>
        </p:nvSpPr>
        <p:spPr>
          <a:xfrm>
            <a:off x="5696964" y="727572"/>
            <a:ext cx="817531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About</a:t>
            </a:r>
            <a:endParaRPr lang="ko-KR" altLang="en-US" sz="24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/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7413598-1ED7-4C2C-82D4-8CB00E5083F6}"/>
              </a:ext>
            </a:extLst>
          </p:cNvPr>
          <p:cNvCxnSpPr>
            <a:cxnSpLocks/>
          </p:cNvCxnSpPr>
          <p:nvPr/>
        </p:nvCxnSpPr>
        <p:spPr>
          <a:xfrm>
            <a:off x="5986463" y="1278781"/>
            <a:ext cx="219075" cy="0"/>
          </a:xfrm>
          <a:prstGeom prst="line">
            <a:avLst/>
          </a:prstGeom>
          <a:ln w="3175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4CBF9A5E-DD83-4770-8377-C6E5F7403D85}"/>
              </a:ext>
            </a:extLst>
          </p:cNvPr>
          <p:cNvGrpSpPr/>
          <p:nvPr/>
        </p:nvGrpSpPr>
        <p:grpSpPr>
          <a:xfrm>
            <a:off x="974737" y="2169844"/>
            <a:ext cx="7521098" cy="3464719"/>
            <a:chOff x="459746" y="2397992"/>
            <a:chExt cx="8641395" cy="3980802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5AC2EEED-4502-4C1A-A96C-5EE6091C6641}"/>
                </a:ext>
              </a:extLst>
            </p:cNvPr>
            <p:cNvSpPr/>
            <p:nvPr/>
          </p:nvSpPr>
          <p:spPr>
            <a:xfrm>
              <a:off x="3668133" y="3163643"/>
              <a:ext cx="2159464" cy="215946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4">
                  <a:lumMod val="1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34A73456-1DAD-4F6F-B881-EFAA130C595B}"/>
                </a:ext>
              </a:extLst>
            </p:cNvPr>
            <p:cNvSpPr/>
            <p:nvPr/>
          </p:nvSpPr>
          <p:spPr>
            <a:xfrm>
              <a:off x="2786968" y="2397992"/>
              <a:ext cx="1040812" cy="104081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66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CA2F118B-91C3-4E8D-A12E-2A7C62180B73}"/>
                </a:ext>
              </a:extLst>
            </p:cNvPr>
            <p:cNvSpPr/>
            <p:nvPr/>
          </p:nvSpPr>
          <p:spPr>
            <a:xfrm>
              <a:off x="5667949" y="2397992"/>
              <a:ext cx="1040812" cy="104081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66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22A9F7DD-7CDE-4675-99EB-3BEE2C84DA97}"/>
                </a:ext>
              </a:extLst>
            </p:cNvPr>
            <p:cNvSpPr/>
            <p:nvPr/>
          </p:nvSpPr>
          <p:spPr>
            <a:xfrm>
              <a:off x="2786968" y="5047945"/>
              <a:ext cx="1040812" cy="104081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66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00C734FD-5C77-4299-A6C1-42C4271C79C3}"/>
                </a:ext>
              </a:extLst>
            </p:cNvPr>
            <p:cNvSpPr/>
            <p:nvPr/>
          </p:nvSpPr>
          <p:spPr>
            <a:xfrm>
              <a:off x="5667949" y="5047945"/>
              <a:ext cx="1040812" cy="104081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66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90000"/>
                    <a:lumOff val="10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538D9D60-46AD-43A2-9794-378776DA388C}"/>
                </a:ext>
              </a:extLst>
            </p:cNvPr>
            <p:cNvGrpSpPr/>
            <p:nvPr/>
          </p:nvGrpSpPr>
          <p:grpSpPr>
            <a:xfrm>
              <a:off x="6853006" y="2491990"/>
              <a:ext cx="2248135" cy="1236851"/>
              <a:chOff x="6837808" y="2499686"/>
              <a:chExt cx="2248135" cy="1236851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8CD0338C-AE7B-45A8-AF42-03E1022DDEB2}"/>
                  </a:ext>
                </a:extLst>
              </p:cNvPr>
              <p:cNvSpPr txBox="1"/>
              <p:nvPr/>
            </p:nvSpPr>
            <p:spPr>
              <a:xfrm>
                <a:off x="6837808" y="2499686"/>
                <a:ext cx="699875" cy="24753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ko-KR" altLang="en-US" sz="14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회원관리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CFA4316-8D73-439D-96CE-60A904C3D8CB}"/>
                  </a:ext>
                </a:extLst>
              </p:cNvPr>
              <p:cNvSpPr txBox="1"/>
              <p:nvPr/>
            </p:nvSpPr>
            <p:spPr>
              <a:xfrm>
                <a:off x="6837808" y="2799441"/>
                <a:ext cx="2248135" cy="93709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회원가입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로그인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회원정보 수정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탈퇴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마이페이지 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(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알림 수신여부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)</a:t>
                </a: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배송지 관리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결제 내역 관리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</p:txBody>
          </p:sp>
        </p:grp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41A76316-057F-4A72-A505-2D874A40EC13}"/>
                </a:ext>
              </a:extLst>
            </p:cNvPr>
            <p:cNvGrpSpPr/>
            <p:nvPr/>
          </p:nvGrpSpPr>
          <p:grpSpPr>
            <a:xfrm>
              <a:off x="6853006" y="5141943"/>
              <a:ext cx="2248135" cy="1236851"/>
              <a:chOff x="6837808" y="2499686"/>
              <a:chExt cx="2248135" cy="1236851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F75E7D12-70CC-4FC1-82D6-7557A3DFF38B}"/>
                  </a:ext>
                </a:extLst>
              </p:cNvPr>
              <p:cNvSpPr txBox="1"/>
              <p:nvPr/>
            </p:nvSpPr>
            <p:spPr>
              <a:xfrm>
                <a:off x="6837808" y="2499686"/>
                <a:ext cx="605944" cy="24753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en-US" altLang="ko-KR" sz="14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ADMIN</a:t>
                </a:r>
                <a:endPara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814D4B1-2422-4A05-A89F-27452EA978DB}"/>
                  </a:ext>
                </a:extLst>
              </p:cNvPr>
              <p:cNvSpPr txBox="1"/>
              <p:nvPr/>
            </p:nvSpPr>
            <p:spPr>
              <a:xfrm>
                <a:off x="6837808" y="2799441"/>
                <a:ext cx="2248135" cy="93709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프로젝트 관리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유저 관리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메인 배너 관리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공지사항  작성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1:1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문의 답변 작성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endParaRPr lang="ko-KR" altLang="en-US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</p:txBody>
          </p:sp>
        </p:grp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E3F45615-5410-443A-8870-13A897010C41}"/>
                </a:ext>
              </a:extLst>
            </p:cNvPr>
            <p:cNvGrpSpPr/>
            <p:nvPr/>
          </p:nvGrpSpPr>
          <p:grpSpPr>
            <a:xfrm>
              <a:off x="459746" y="5141943"/>
              <a:ext cx="2182978" cy="1236851"/>
              <a:chOff x="459746" y="5141943"/>
              <a:chExt cx="2182978" cy="1236851"/>
            </a:xfrm>
          </p:grpSpPr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6D131701-78E3-431C-996E-023907F6EF18}"/>
                  </a:ext>
                </a:extLst>
              </p:cNvPr>
              <p:cNvSpPr txBox="1"/>
              <p:nvPr/>
            </p:nvSpPr>
            <p:spPr>
              <a:xfrm>
                <a:off x="459746" y="5141943"/>
                <a:ext cx="524906" cy="24753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ko-KR" altLang="en-US" sz="14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게시판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8824F101-39A5-4EED-8A7E-390BD8F16A13}"/>
                  </a:ext>
                </a:extLst>
              </p:cNvPr>
              <p:cNvSpPr txBox="1"/>
              <p:nvPr/>
            </p:nvSpPr>
            <p:spPr>
              <a:xfrm>
                <a:off x="459746" y="5441698"/>
                <a:ext cx="2182978" cy="93709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프로젝트 작성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공개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수정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삭제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커뮤니티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(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창작자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-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후원자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)</a:t>
                </a:r>
              </a:p>
              <a:p>
                <a:pPr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업데이트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(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창작자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)</a:t>
                </a:r>
              </a:p>
              <a:p>
                <a:pPr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공지사항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1:1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문의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(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관리자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-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회원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)</a:t>
                </a:r>
              </a:p>
            </p:txBody>
          </p:sp>
        </p:grp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D9D72FEC-D988-489B-B6A4-33DD7265A938}"/>
                </a:ext>
              </a:extLst>
            </p:cNvPr>
            <p:cNvGrpSpPr/>
            <p:nvPr/>
          </p:nvGrpSpPr>
          <p:grpSpPr>
            <a:xfrm>
              <a:off x="459746" y="2491990"/>
              <a:ext cx="2182978" cy="1478492"/>
              <a:chOff x="459746" y="5141943"/>
              <a:chExt cx="2182978" cy="1478492"/>
            </a:xfrm>
          </p:grpSpPr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2726260A-5858-44FC-92BD-6661252E7CE9}"/>
                  </a:ext>
                </a:extLst>
              </p:cNvPr>
              <p:cNvSpPr txBox="1"/>
              <p:nvPr/>
            </p:nvSpPr>
            <p:spPr>
              <a:xfrm>
                <a:off x="459746" y="5141943"/>
                <a:ext cx="2018587" cy="24753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r>
                  <a:rPr lang="ko-KR" altLang="en-US" sz="14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오픈마켓 형 </a:t>
                </a:r>
                <a:r>
                  <a:rPr lang="ko-KR" altLang="en-US" sz="1400" spc="-100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크라우드</a:t>
                </a:r>
                <a:r>
                  <a:rPr lang="ko-KR" altLang="en-US" sz="14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 </a:t>
                </a:r>
                <a:r>
                  <a:rPr lang="ko-KR" altLang="en-US" sz="1400" spc="-100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accent1"/>
                    </a:solidFill>
                    <a:latin typeface="Spoqa Han Sans Neo Bold" panose="020B0800000000000000" pitchFamily="34" charset="-127"/>
                    <a:ea typeface="Spoqa Han Sans Neo Bold" panose="020B0800000000000000" pitchFamily="34" charset="-127"/>
                  </a:rPr>
                  <a:t>펀딩</a:t>
                </a:r>
                <a:endPara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endParaRP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8FFAB922-2811-4ED8-9868-3670B12918E9}"/>
                  </a:ext>
                </a:extLst>
              </p:cNvPr>
              <p:cNvSpPr txBox="1"/>
              <p:nvPr/>
            </p:nvSpPr>
            <p:spPr>
              <a:xfrm>
                <a:off x="459746" y="5441698"/>
                <a:ext cx="2182978" cy="11787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누구나  프로젝트를 오픈하고 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후원이 가능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마이페이지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(</a:t>
                </a:r>
                <a:r>
                  <a:rPr lang="ko-KR" altLang="en-US" sz="1200" spc="-100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펀딩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후원 내역 관리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)</a:t>
                </a:r>
              </a:p>
              <a:p>
                <a:pPr algn="l">
                  <a:spcAft>
                    <a:spcPts val="200"/>
                  </a:spcAft>
                </a:pP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모금액 합계</a:t>
                </a:r>
                <a:r>
                  <a:rPr lang="en-US" altLang="ko-KR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, </a:t>
                </a:r>
                <a:r>
                  <a:rPr lang="ko-KR" altLang="en-US" sz="1200" spc="-100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달성률</a:t>
                </a:r>
                <a:r>
                  <a:rPr lang="ko-KR" altLang="en-US" sz="1200" spc="-10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chemeClr val="bg1">
                        <a:lumMod val="65000"/>
                      </a:schemeClr>
                    </a:solidFill>
                    <a:latin typeface="Spoqa Han Sans Neo Regular" panose="020B0500000000000000" pitchFamily="34" charset="-127"/>
                    <a:ea typeface="Spoqa Han Sans Neo Regular" panose="020B0500000000000000" pitchFamily="34" charset="-127"/>
                  </a:rPr>
                  <a:t> 합계</a:t>
                </a:r>
                <a:endParaRPr lang="en-US" altLang="ko-KR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  <a:p>
                <a:pPr algn="l">
                  <a:spcAft>
                    <a:spcPts val="200"/>
                  </a:spcAft>
                </a:pPr>
                <a:endParaRPr lang="ko-KR" altLang="en-US" sz="12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endParaRPr>
              </a:p>
            </p:txBody>
          </p:sp>
        </p:grpSp>
      </p:grp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DDA5F58-DDAD-4A5E-90E2-3FC792604B90}"/>
              </a:ext>
            </a:extLst>
          </p:cNvPr>
          <p:cNvSpPr/>
          <p:nvPr/>
        </p:nvSpPr>
        <p:spPr>
          <a:xfrm>
            <a:off x="0" y="5952098"/>
            <a:ext cx="9419771" cy="90587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90000"/>
                  <a:lumOff val="10000"/>
                </a:schemeClr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8CF3681-8949-4C07-9C1E-A7AF70158CC9}"/>
              </a:ext>
            </a:extLst>
          </p:cNvPr>
          <p:cNvSpPr txBox="1"/>
          <p:nvPr/>
        </p:nvSpPr>
        <p:spPr>
          <a:xfrm>
            <a:off x="4188716" y="3429000"/>
            <a:ext cx="1029128" cy="55399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ko-KR" altLang="en-US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주요</a:t>
            </a:r>
            <a:endParaRPr lang="en-US" altLang="ko-KR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  <a:p>
            <a:pPr algn="ctr"/>
            <a:r>
              <a:rPr lang="ko-KR" altLang="en-US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사이트 기능 </a:t>
            </a:r>
            <a:endParaRPr lang="en-US" altLang="ko-KR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E08E270A-1C94-DF68-EB69-2FA7D734C9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76" r="42429"/>
          <a:stretch/>
        </p:blipFill>
        <p:spPr>
          <a:xfrm>
            <a:off x="9413861" y="1622433"/>
            <a:ext cx="2778139" cy="5235543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CB7AC34-E29C-AEB4-B9AA-D80D4F5EFB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b="20707"/>
          <a:stretch/>
        </p:blipFill>
        <p:spPr>
          <a:xfrm>
            <a:off x="3098053" y="2328335"/>
            <a:ext cx="710274" cy="563199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EF8A4B6C-7E43-1A4D-C352-B287894E34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b="17751"/>
          <a:stretch/>
        </p:blipFill>
        <p:spPr>
          <a:xfrm>
            <a:off x="5576793" y="2322724"/>
            <a:ext cx="762521" cy="627168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F3A11EC0-750D-674F-C16B-0AF51975B2E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b="23000"/>
          <a:stretch/>
        </p:blipFill>
        <p:spPr>
          <a:xfrm>
            <a:off x="3071078" y="4610036"/>
            <a:ext cx="781583" cy="601819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69C27332-522A-EE9A-3700-CDE64C5D0DD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b="27122"/>
          <a:stretch/>
        </p:blipFill>
        <p:spPr>
          <a:xfrm>
            <a:off x="5356645" y="4442813"/>
            <a:ext cx="1243007" cy="905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428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직사각형 136">
            <a:extLst>
              <a:ext uri="{FF2B5EF4-FFF2-40B4-BE49-F238E27FC236}">
                <a16:creationId xmlns:a16="http://schemas.microsoft.com/office/drawing/2014/main" id="{749B6B5C-A4FB-1C55-7BAE-7828B128EF32}"/>
              </a:ext>
            </a:extLst>
          </p:cNvPr>
          <p:cNvSpPr/>
          <p:nvPr/>
        </p:nvSpPr>
        <p:spPr>
          <a:xfrm>
            <a:off x="10170145" y="2477062"/>
            <a:ext cx="1470100" cy="4287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320F09-8B95-41DC-898D-1BC8A72BCEC2}"/>
              </a:ext>
            </a:extLst>
          </p:cNvPr>
          <p:cNvSpPr txBox="1"/>
          <p:nvPr/>
        </p:nvSpPr>
        <p:spPr>
          <a:xfrm>
            <a:off x="5576739" y="727572"/>
            <a:ext cx="1057982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ko-KR" altLang="en-US" sz="24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사이트맵</a:t>
            </a:r>
            <a:endParaRPr lang="ko-KR" altLang="en-US" sz="24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/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7413598-1ED7-4C2C-82D4-8CB00E5083F6}"/>
              </a:ext>
            </a:extLst>
          </p:cNvPr>
          <p:cNvCxnSpPr>
            <a:cxnSpLocks/>
          </p:cNvCxnSpPr>
          <p:nvPr/>
        </p:nvCxnSpPr>
        <p:spPr>
          <a:xfrm>
            <a:off x="5986463" y="1278781"/>
            <a:ext cx="219075" cy="0"/>
          </a:xfrm>
          <a:prstGeom prst="line">
            <a:avLst/>
          </a:prstGeom>
          <a:ln w="31750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모서리가 둥근 직사각형 9">
            <a:extLst>
              <a:ext uri="{FF2B5EF4-FFF2-40B4-BE49-F238E27FC236}">
                <a16:creationId xmlns:a16="http://schemas.microsoft.com/office/drawing/2014/main" id="{71A84A1C-3D55-0D4F-3B4D-2716C9C9B0B8}"/>
              </a:ext>
            </a:extLst>
          </p:cNvPr>
          <p:cNvSpPr/>
          <p:nvPr/>
        </p:nvSpPr>
        <p:spPr>
          <a:xfrm>
            <a:off x="5198753" y="1890771"/>
            <a:ext cx="1794494" cy="435672"/>
          </a:xfrm>
          <a:prstGeom prst="roundRect">
            <a:avLst>
              <a:gd name="adj" fmla="val 47935"/>
            </a:avLst>
          </a:prstGeom>
          <a:solidFill>
            <a:schemeClr val="accent1"/>
          </a:solidFill>
          <a:ln w="9525" cmpd="sng">
            <a:solidFill>
              <a:schemeClr val="bg1">
                <a:lumMod val="50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kumimoji="0" lang="en-US" altLang="ko-KR" sz="1000" b="1" dirty="0">
                <a:solidFill>
                  <a:schemeClr val="bg1"/>
                </a:solidFill>
                <a:latin typeface="+mn-ea"/>
              </a:rPr>
              <a:t>Home</a:t>
            </a:r>
            <a:endParaRPr kumimoji="0" lang="ko-KR" altLang="en-US" sz="1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0" name="모서리가 둥근 직사각형 11">
            <a:extLst>
              <a:ext uri="{FF2B5EF4-FFF2-40B4-BE49-F238E27FC236}">
                <a16:creationId xmlns:a16="http://schemas.microsoft.com/office/drawing/2014/main" id="{201C3B92-DB57-EFFC-F073-BB585E4AB023}"/>
              </a:ext>
            </a:extLst>
          </p:cNvPr>
          <p:cNvSpPr/>
          <p:nvPr/>
        </p:nvSpPr>
        <p:spPr bwMode="auto">
          <a:xfrm>
            <a:off x="10256087" y="2123546"/>
            <a:ext cx="1309592" cy="308956"/>
          </a:xfrm>
          <a:prstGeom prst="roundRect">
            <a:avLst>
              <a:gd name="adj" fmla="val 50000"/>
            </a:avLst>
          </a:prstGeom>
          <a:solidFill>
            <a:schemeClr val="accent2">
              <a:lumMod val="90000"/>
            </a:schemeClr>
          </a:solidFill>
          <a:ln w="9525" cmpd="sng">
            <a:noFill/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회원가입</a:t>
            </a:r>
          </a:p>
        </p:txBody>
      </p:sp>
      <p:cxnSp>
        <p:nvCxnSpPr>
          <p:cNvPr id="13" name="꺾인 연결선 13">
            <a:extLst>
              <a:ext uri="{FF2B5EF4-FFF2-40B4-BE49-F238E27FC236}">
                <a16:creationId xmlns:a16="http://schemas.microsoft.com/office/drawing/2014/main" id="{D233AE82-2D78-4F7E-7FCB-8A917290B116}"/>
              </a:ext>
            </a:extLst>
          </p:cNvPr>
          <p:cNvCxnSpPr>
            <a:stCxn id="59" idx="3"/>
            <a:endCxn id="10" idx="1"/>
          </p:cNvCxnSpPr>
          <p:nvPr/>
        </p:nvCxnSpPr>
        <p:spPr>
          <a:xfrm flipV="1">
            <a:off x="9150704" y="2278024"/>
            <a:ext cx="1105383" cy="237102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꺾인 연결선 14">
            <a:extLst>
              <a:ext uri="{FF2B5EF4-FFF2-40B4-BE49-F238E27FC236}">
                <a16:creationId xmlns:a16="http://schemas.microsoft.com/office/drawing/2014/main" id="{37033550-C002-82E9-24F3-C3BAF74877C7}"/>
              </a:ext>
            </a:extLst>
          </p:cNvPr>
          <p:cNvCxnSpPr>
            <a:stCxn id="59" idx="3"/>
            <a:endCxn id="15" idx="1"/>
          </p:cNvCxnSpPr>
          <p:nvPr/>
        </p:nvCxnSpPr>
        <p:spPr>
          <a:xfrm>
            <a:off x="9150704" y="2515126"/>
            <a:ext cx="1105383" cy="171575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모서리가 둥근 직사각형 15">
            <a:extLst>
              <a:ext uri="{FF2B5EF4-FFF2-40B4-BE49-F238E27FC236}">
                <a16:creationId xmlns:a16="http://schemas.microsoft.com/office/drawing/2014/main" id="{F634DB58-BCFB-1ADA-3D7C-6DCA19F3B8BA}"/>
              </a:ext>
            </a:extLst>
          </p:cNvPr>
          <p:cNvSpPr/>
          <p:nvPr/>
        </p:nvSpPr>
        <p:spPr bwMode="auto">
          <a:xfrm>
            <a:off x="10256087" y="2532223"/>
            <a:ext cx="1309592" cy="308956"/>
          </a:xfrm>
          <a:prstGeom prst="roundRect">
            <a:avLst>
              <a:gd name="adj" fmla="val 50000"/>
            </a:avLst>
          </a:prstGeom>
          <a:solidFill>
            <a:schemeClr val="accent2">
              <a:lumMod val="90000"/>
            </a:schemeClr>
          </a:solidFill>
          <a:ln w="9525" cmpd="sng">
            <a:noFill/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en-US" altLang="ko-KR" sz="1000" dirty="0">
                <a:solidFill>
                  <a:schemeClr val="bg1"/>
                </a:solidFill>
                <a:latin typeface="+mn-ea"/>
              </a:rPr>
              <a:t>ID/PW</a:t>
            </a:r>
            <a:r>
              <a:rPr lang="ko-KR" altLang="en-US" sz="1000" dirty="0">
                <a:solidFill>
                  <a:schemeClr val="bg1"/>
                </a:solidFill>
                <a:latin typeface="+mn-ea"/>
              </a:rPr>
              <a:t>찾기</a:t>
            </a:r>
          </a:p>
        </p:txBody>
      </p:sp>
      <p:sp>
        <p:nvSpPr>
          <p:cNvPr id="59" name="모서리가 둥근 직사각형 36">
            <a:extLst>
              <a:ext uri="{FF2B5EF4-FFF2-40B4-BE49-F238E27FC236}">
                <a16:creationId xmlns:a16="http://schemas.microsoft.com/office/drawing/2014/main" id="{210F6A63-B57E-7D0F-D1BC-AA6769766A19}"/>
              </a:ext>
            </a:extLst>
          </p:cNvPr>
          <p:cNvSpPr/>
          <p:nvPr/>
        </p:nvSpPr>
        <p:spPr>
          <a:xfrm>
            <a:off x="7464430" y="2319780"/>
            <a:ext cx="1686274" cy="390691"/>
          </a:xfrm>
          <a:prstGeom prst="roundRect">
            <a:avLst>
              <a:gd name="adj" fmla="val 41681"/>
            </a:avLst>
          </a:prstGeom>
          <a:solidFill>
            <a:schemeClr val="accent2">
              <a:lumMod val="90000"/>
            </a:schemeClr>
          </a:solidFill>
          <a:ln w="9525" cmpd="sng">
            <a:noFill/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kumimoji="0" lang="en-US" altLang="ko-KR" sz="1000" b="1" dirty="0">
                <a:solidFill>
                  <a:schemeClr val="bg1"/>
                </a:solidFill>
                <a:latin typeface="+mn-ea"/>
              </a:rPr>
              <a:t>Login</a:t>
            </a:r>
            <a:endParaRPr kumimoji="0" lang="ko-KR" altLang="en-US" sz="1000" b="1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60" name="꺾인 연결선 37">
            <a:extLst>
              <a:ext uri="{FF2B5EF4-FFF2-40B4-BE49-F238E27FC236}">
                <a16:creationId xmlns:a16="http://schemas.microsoft.com/office/drawing/2014/main" id="{470550FB-36A9-6186-9C3C-98353291DA7D}"/>
              </a:ext>
            </a:extLst>
          </p:cNvPr>
          <p:cNvCxnSpPr>
            <a:stCxn id="6" idx="2"/>
            <a:endCxn id="59" idx="1"/>
          </p:cNvCxnSpPr>
          <p:nvPr/>
        </p:nvCxnSpPr>
        <p:spPr>
          <a:xfrm rot="16200000" flipH="1">
            <a:off x="6685874" y="1736569"/>
            <a:ext cx="188683" cy="1368430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CF9245B9-B77C-3497-5361-C89E842EAF5A}"/>
              </a:ext>
            </a:extLst>
          </p:cNvPr>
          <p:cNvGrpSpPr/>
          <p:nvPr/>
        </p:nvGrpSpPr>
        <p:grpSpPr>
          <a:xfrm>
            <a:off x="1220269" y="3325818"/>
            <a:ext cx="1686274" cy="2136933"/>
            <a:chOff x="1668841" y="3088777"/>
            <a:chExt cx="1686274" cy="2136933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D8C3ECFE-0FED-FECE-CD41-EE3EB148DC5D}"/>
                </a:ext>
              </a:extLst>
            </p:cNvPr>
            <p:cNvCxnSpPr>
              <a:stCxn id="11" idx="2"/>
              <a:endCxn id="23" idx="0"/>
            </p:cNvCxnSpPr>
            <p:nvPr/>
          </p:nvCxnSpPr>
          <p:spPr>
            <a:xfrm>
              <a:off x="2511978" y="3479468"/>
              <a:ext cx="11936" cy="1437286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모서리가 둥근 직사각형 12">
              <a:extLst>
                <a:ext uri="{FF2B5EF4-FFF2-40B4-BE49-F238E27FC236}">
                  <a16:creationId xmlns:a16="http://schemas.microsoft.com/office/drawing/2014/main" id="{835FD4E9-8818-F323-3234-385358EE49AD}"/>
                </a:ext>
              </a:extLst>
            </p:cNvPr>
            <p:cNvSpPr/>
            <p:nvPr/>
          </p:nvSpPr>
          <p:spPr>
            <a:xfrm>
              <a:off x="1668841" y="3088777"/>
              <a:ext cx="1686274" cy="390691"/>
            </a:xfrm>
            <a:prstGeom prst="roundRect">
              <a:avLst>
                <a:gd name="adj" fmla="val 41681"/>
              </a:avLst>
            </a:prstGeom>
            <a:solidFill>
              <a:schemeClr val="accent2">
                <a:lumMod val="90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 fontAlgn="auto">
                <a:spcBef>
                  <a:spcPct val="10000"/>
                </a:spcBef>
                <a:spcAft>
                  <a:spcPts val="0"/>
                </a:spcAft>
                <a:defRPr/>
              </a:pPr>
              <a:r>
                <a:rPr kumimoji="0" lang="en-US" altLang="ko-KR" sz="900" b="1" dirty="0">
                  <a:solidFill>
                    <a:schemeClr val="bg1"/>
                  </a:solidFill>
                  <a:latin typeface="+mn-ea"/>
                </a:rPr>
                <a:t>About US</a:t>
              </a:r>
              <a:endParaRPr kumimoji="0" lang="ko-KR" altLang="en-US" sz="9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7" name="모서리가 둥근 직사각형 16">
              <a:extLst>
                <a:ext uri="{FF2B5EF4-FFF2-40B4-BE49-F238E27FC236}">
                  <a16:creationId xmlns:a16="http://schemas.microsoft.com/office/drawing/2014/main" id="{5E293D4F-DF4D-7986-ADE8-ADE8104ACC52}"/>
                </a:ext>
              </a:extLst>
            </p:cNvPr>
            <p:cNvSpPr/>
            <p:nvPr/>
          </p:nvSpPr>
          <p:spPr bwMode="auto">
            <a:xfrm>
              <a:off x="1869118" y="3642181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latin typeface="+mn-ea"/>
                </a:rPr>
                <a:t>회사소개</a:t>
              </a:r>
              <a:endParaRPr lang="ko-KR" altLang="en-US" sz="9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9" name="모서리가 둥근 직사각형 17">
              <a:extLst>
                <a:ext uri="{FF2B5EF4-FFF2-40B4-BE49-F238E27FC236}">
                  <a16:creationId xmlns:a16="http://schemas.microsoft.com/office/drawing/2014/main" id="{609E8306-E606-F5DF-892F-65766F1CCCB2}"/>
                </a:ext>
              </a:extLst>
            </p:cNvPr>
            <p:cNvSpPr/>
            <p:nvPr/>
          </p:nvSpPr>
          <p:spPr bwMode="auto">
            <a:xfrm>
              <a:off x="1869118" y="4067039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 err="1">
                  <a:solidFill>
                    <a:schemeClr val="tx1"/>
                  </a:solidFill>
                  <a:latin typeface="+mn-ea"/>
                </a:rPr>
                <a:t>사이트맵</a:t>
              </a:r>
              <a:endParaRPr lang="ko-KR" altLang="en-US" sz="9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1" name="모서리가 둥근 직사각형 18">
              <a:extLst>
                <a:ext uri="{FF2B5EF4-FFF2-40B4-BE49-F238E27FC236}">
                  <a16:creationId xmlns:a16="http://schemas.microsoft.com/office/drawing/2014/main" id="{541A1B47-0BFF-2709-B6B2-9C1C56D42698}"/>
                </a:ext>
              </a:extLst>
            </p:cNvPr>
            <p:cNvSpPr/>
            <p:nvPr/>
          </p:nvSpPr>
          <p:spPr bwMode="auto">
            <a:xfrm>
              <a:off x="1869118" y="4491897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latin typeface="+mn-ea"/>
                </a:rPr>
                <a:t>창작 가이드</a:t>
              </a:r>
              <a:endParaRPr lang="ko-KR" altLang="en-US" sz="9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3" name="모서리가 둥근 직사각형 19">
              <a:extLst>
                <a:ext uri="{FF2B5EF4-FFF2-40B4-BE49-F238E27FC236}">
                  <a16:creationId xmlns:a16="http://schemas.microsoft.com/office/drawing/2014/main" id="{693BCD05-5A9B-B0F5-A949-6C9A383D1B4F}"/>
                </a:ext>
              </a:extLst>
            </p:cNvPr>
            <p:cNvSpPr/>
            <p:nvPr/>
          </p:nvSpPr>
          <p:spPr bwMode="auto">
            <a:xfrm>
              <a:off x="1869118" y="4916754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+mn-ea"/>
                </a:rPr>
                <a:t>후원 가이드</a:t>
              </a:r>
            </a:p>
          </p:txBody>
        </p:sp>
      </p:grpSp>
      <p:grpSp>
        <p:nvGrpSpPr>
          <p:cNvPr id="126" name="그룹 125">
            <a:extLst>
              <a:ext uri="{FF2B5EF4-FFF2-40B4-BE49-F238E27FC236}">
                <a16:creationId xmlns:a16="http://schemas.microsoft.com/office/drawing/2014/main" id="{0D91B030-FB63-3336-22BE-357008D7A3EC}"/>
              </a:ext>
            </a:extLst>
          </p:cNvPr>
          <p:cNvGrpSpPr/>
          <p:nvPr/>
        </p:nvGrpSpPr>
        <p:grpSpPr>
          <a:xfrm>
            <a:off x="5246271" y="3327929"/>
            <a:ext cx="1686274" cy="2169875"/>
            <a:chOff x="6438275" y="3090888"/>
            <a:chExt cx="1686274" cy="2169875"/>
          </a:xfrm>
        </p:grpSpPr>
        <p:cxnSp>
          <p:nvCxnSpPr>
            <p:cNvPr id="90" name="직선 연결선 89">
              <a:extLst>
                <a:ext uri="{FF2B5EF4-FFF2-40B4-BE49-F238E27FC236}">
                  <a16:creationId xmlns:a16="http://schemas.microsoft.com/office/drawing/2014/main" id="{84BF503A-F635-593C-E6E0-A65987B86517}"/>
                </a:ext>
              </a:extLst>
            </p:cNvPr>
            <p:cNvCxnSpPr>
              <a:cxnSpLocks/>
              <a:endCxn id="67" idx="0"/>
            </p:cNvCxnSpPr>
            <p:nvPr/>
          </p:nvCxnSpPr>
          <p:spPr>
            <a:xfrm>
              <a:off x="7288809" y="3479469"/>
              <a:ext cx="0" cy="1472338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B8DC02B0-5133-69E1-11B0-E76FF362E127}"/>
                </a:ext>
              </a:extLst>
            </p:cNvPr>
            <p:cNvSpPr/>
            <p:nvPr/>
          </p:nvSpPr>
          <p:spPr>
            <a:xfrm>
              <a:off x="6438275" y="4425927"/>
              <a:ext cx="1686274" cy="46567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모서리가 둥근 직사각형 25">
              <a:extLst>
                <a:ext uri="{FF2B5EF4-FFF2-40B4-BE49-F238E27FC236}">
                  <a16:creationId xmlns:a16="http://schemas.microsoft.com/office/drawing/2014/main" id="{D0232582-2322-7EAD-2A69-5BD36C8D6ADA}"/>
                </a:ext>
              </a:extLst>
            </p:cNvPr>
            <p:cNvSpPr/>
            <p:nvPr/>
          </p:nvSpPr>
          <p:spPr>
            <a:xfrm>
              <a:off x="6438275" y="3090888"/>
              <a:ext cx="1686274" cy="390691"/>
            </a:xfrm>
            <a:prstGeom prst="roundRect">
              <a:avLst>
                <a:gd name="adj" fmla="val 41681"/>
              </a:avLst>
            </a:prstGeom>
            <a:solidFill>
              <a:schemeClr val="accent2">
                <a:lumMod val="90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 fontAlgn="auto">
                <a:spcBef>
                  <a:spcPct val="10000"/>
                </a:spcBef>
                <a:spcAft>
                  <a:spcPts val="0"/>
                </a:spcAft>
                <a:defRPr/>
              </a:pPr>
              <a:r>
                <a:rPr lang="ko-KR" altLang="en-US" sz="900" b="1" dirty="0">
                  <a:solidFill>
                    <a:schemeClr val="bg1"/>
                  </a:solidFill>
                  <a:latin typeface="+mn-ea"/>
                </a:rPr>
                <a:t>고객센터</a:t>
              </a:r>
              <a:endParaRPr kumimoji="0" lang="ko-KR" altLang="en-US" sz="9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49" name="모서리가 둥근 직사각형 26">
              <a:extLst>
                <a:ext uri="{FF2B5EF4-FFF2-40B4-BE49-F238E27FC236}">
                  <a16:creationId xmlns:a16="http://schemas.microsoft.com/office/drawing/2014/main" id="{FF4A00D6-381A-43CA-73CC-512DD2EE0507}"/>
                </a:ext>
              </a:extLst>
            </p:cNvPr>
            <p:cNvSpPr/>
            <p:nvPr/>
          </p:nvSpPr>
          <p:spPr bwMode="auto">
            <a:xfrm>
              <a:off x="6634013" y="3633040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+mn-ea"/>
                </a:rPr>
                <a:t>공지사항</a:t>
              </a:r>
            </a:p>
          </p:txBody>
        </p:sp>
        <p:sp>
          <p:nvSpPr>
            <p:cNvPr id="50" name="모서리가 둥근 직사각형 27">
              <a:extLst>
                <a:ext uri="{FF2B5EF4-FFF2-40B4-BE49-F238E27FC236}">
                  <a16:creationId xmlns:a16="http://schemas.microsoft.com/office/drawing/2014/main" id="{DBFE2274-4DF4-CBE2-1007-EDEE3EB81F90}"/>
                </a:ext>
              </a:extLst>
            </p:cNvPr>
            <p:cNvSpPr/>
            <p:nvPr/>
          </p:nvSpPr>
          <p:spPr bwMode="auto">
            <a:xfrm>
              <a:off x="6634013" y="4037083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en-US" altLang="ko-KR" sz="900" dirty="0">
                  <a:solidFill>
                    <a:schemeClr val="tx1"/>
                  </a:solidFill>
                  <a:latin typeface="+mn-ea"/>
                </a:rPr>
                <a:t>FAQ</a:t>
              </a:r>
              <a:endParaRPr lang="ko-KR" altLang="en-US" sz="9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58" name="모서리가 둥근 직사각형 35">
              <a:extLst>
                <a:ext uri="{FF2B5EF4-FFF2-40B4-BE49-F238E27FC236}">
                  <a16:creationId xmlns:a16="http://schemas.microsoft.com/office/drawing/2014/main" id="{70947A81-23E5-749D-641A-1D4238DB1275}"/>
                </a:ext>
              </a:extLst>
            </p:cNvPr>
            <p:cNvSpPr/>
            <p:nvPr/>
          </p:nvSpPr>
          <p:spPr bwMode="auto">
            <a:xfrm>
              <a:off x="6634013" y="4487677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en-US" altLang="ko-KR" sz="900" dirty="0">
                  <a:solidFill>
                    <a:schemeClr val="tx1"/>
                  </a:solidFill>
                  <a:latin typeface="+mn-ea"/>
                </a:rPr>
                <a:t>1:1</a:t>
              </a:r>
              <a:r>
                <a:rPr lang="ko-KR" altLang="en-US" sz="900" dirty="0">
                  <a:solidFill>
                    <a:schemeClr val="tx1"/>
                  </a:solidFill>
                  <a:latin typeface="+mn-ea"/>
                </a:rPr>
                <a:t>문의</a:t>
              </a:r>
            </a:p>
          </p:txBody>
        </p:sp>
        <p:sp>
          <p:nvSpPr>
            <p:cNvPr id="67" name="모서리가 둥근 직사각형 44">
              <a:extLst>
                <a:ext uri="{FF2B5EF4-FFF2-40B4-BE49-F238E27FC236}">
                  <a16:creationId xmlns:a16="http://schemas.microsoft.com/office/drawing/2014/main" id="{20E1FCDC-AF9C-13DA-C088-58DB3D22828D}"/>
                </a:ext>
              </a:extLst>
            </p:cNvPr>
            <p:cNvSpPr/>
            <p:nvPr/>
          </p:nvSpPr>
          <p:spPr bwMode="auto">
            <a:xfrm>
              <a:off x="6634013" y="4951807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+mn-ea"/>
                </a:rPr>
                <a:t>정책</a:t>
              </a: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731A1B4A-52D6-5773-E4D2-09BA2EB2541A}"/>
              </a:ext>
            </a:extLst>
          </p:cNvPr>
          <p:cNvGrpSpPr/>
          <p:nvPr/>
        </p:nvGrpSpPr>
        <p:grpSpPr>
          <a:xfrm>
            <a:off x="7259272" y="3283369"/>
            <a:ext cx="1753773" cy="2295850"/>
            <a:chOff x="8794139" y="3046328"/>
            <a:chExt cx="1753773" cy="229585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7C4F3EA-CCA1-5D11-0015-07D37E417C0B}"/>
                </a:ext>
              </a:extLst>
            </p:cNvPr>
            <p:cNvSpPr/>
            <p:nvPr/>
          </p:nvSpPr>
          <p:spPr>
            <a:xfrm>
              <a:off x="8794139" y="3046328"/>
              <a:ext cx="1753773" cy="229585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1A22E221-DDEC-59C0-D6AB-C77EDA8A554D}"/>
                </a:ext>
              </a:extLst>
            </p:cNvPr>
            <p:cNvCxnSpPr>
              <a:stCxn id="63" idx="2"/>
              <a:endCxn id="72" idx="0"/>
            </p:cNvCxnSpPr>
            <p:nvPr/>
          </p:nvCxnSpPr>
          <p:spPr>
            <a:xfrm flipH="1">
              <a:off x="9658480" y="3481579"/>
              <a:ext cx="7650" cy="1421774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모서리가 둥근 직사각형 40">
              <a:extLst>
                <a:ext uri="{FF2B5EF4-FFF2-40B4-BE49-F238E27FC236}">
                  <a16:creationId xmlns:a16="http://schemas.microsoft.com/office/drawing/2014/main" id="{61375730-5B59-C1B8-7167-B0A2E3A8EA46}"/>
                </a:ext>
              </a:extLst>
            </p:cNvPr>
            <p:cNvSpPr/>
            <p:nvPr/>
          </p:nvSpPr>
          <p:spPr>
            <a:xfrm>
              <a:off x="8822993" y="3090888"/>
              <a:ext cx="1686274" cy="390691"/>
            </a:xfrm>
            <a:prstGeom prst="roundRect">
              <a:avLst>
                <a:gd name="adj" fmla="val 41681"/>
              </a:avLst>
            </a:prstGeom>
            <a:solidFill>
              <a:schemeClr val="accent2">
                <a:lumMod val="90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 fontAlgn="auto">
                <a:spcBef>
                  <a:spcPct val="10000"/>
                </a:spcBef>
                <a:spcAft>
                  <a:spcPts val="0"/>
                </a:spcAft>
                <a:defRPr/>
              </a:pPr>
              <a:r>
                <a:rPr lang="ko-KR" altLang="en-US" sz="900" b="1" dirty="0" err="1">
                  <a:solidFill>
                    <a:schemeClr val="bg1"/>
                  </a:solidFill>
                  <a:latin typeface="+mn-ea"/>
                </a:rPr>
                <a:t>마이페이지</a:t>
              </a:r>
              <a:endParaRPr kumimoji="0" lang="ko-KR" altLang="en-US" sz="9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64" name="모서리가 둥근 직사각형 41">
              <a:extLst>
                <a:ext uri="{FF2B5EF4-FFF2-40B4-BE49-F238E27FC236}">
                  <a16:creationId xmlns:a16="http://schemas.microsoft.com/office/drawing/2014/main" id="{E95ABFFF-A2AC-48B8-A86C-20DB2DE4D8D8}"/>
                </a:ext>
              </a:extLst>
            </p:cNvPr>
            <p:cNvSpPr/>
            <p:nvPr/>
          </p:nvSpPr>
          <p:spPr bwMode="auto">
            <a:xfrm>
              <a:off x="9003684" y="3633040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+mn-ea"/>
                </a:rPr>
                <a:t>정보수정</a:t>
              </a:r>
            </a:p>
          </p:txBody>
        </p:sp>
        <p:sp>
          <p:nvSpPr>
            <p:cNvPr id="65" name="모서리가 둥근 직사각형 42">
              <a:extLst>
                <a:ext uri="{FF2B5EF4-FFF2-40B4-BE49-F238E27FC236}">
                  <a16:creationId xmlns:a16="http://schemas.microsoft.com/office/drawing/2014/main" id="{B9545851-BC30-B20D-CCAA-96B0D3122FF4}"/>
                </a:ext>
              </a:extLst>
            </p:cNvPr>
            <p:cNvSpPr/>
            <p:nvPr/>
          </p:nvSpPr>
          <p:spPr bwMode="auto">
            <a:xfrm>
              <a:off x="9003684" y="4047963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 err="1">
                  <a:solidFill>
                    <a:schemeClr val="tx1"/>
                  </a:solidFill>
                  <a:latin typeface="+mn-ea"/>
                </a:rPr>
                <a:t>펀딩</a:t>
              </a:r>
              <a:r>
                <a:rPr lang="ko-KR" altLang="en-US" sz="900" dirty="0">
                  <a:solidFill>
                    <a:schemeClr val="tx1"/>
                  </a:solidFill>
                  <a:latin typeface="+mn-ea"/>
                </a:rPr>
                <a:t> 내역</a:t>
              </a:r>
            </a:p>
          </p:txBody>
        </p:sp>
        <p:sp>
          <p:nvSpPr>
            <p:cNvPr id="66" name="모서리가 둥근 직사각형 43">
              <a:extLst>
                <a:ext uri="{FF2B5EF4-FFF2-40B4-BE49-F238E27FC236}">
                  <a16:creationId xmlns:a16="http://schemas.microsoft.com/office/drawing/2014/main" id="{115E1764-0870-7968-80E3-971591AFE67A}"/>
                </a:ext>
              </a:extLst>
            </p:cNvPr>
            <p:cNvSpPr/>
            <p:nvPr/>
          </p:nvSpPr>
          <p:spPr bwMode="auto">
            <a:xfrm>
              <a:off x="9003684" y="4475658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 err="1">
                  <a:solidFill>
                    <a:schemeClr val="tx1"/>
                  </a:solidFill>
                  <a:latin typeface="+mn-ea"/>
                </a:rPr>
                <a:t>펀딩</a:t>
              </a:r>
              <a:r>
                <a:rPr lang="ko-KR" altLang="en-US" sz="900" dirty="0">
                  <a:solidFill>
                    <a:schemeClr val="tx1"/>
                  </a:solidFill>
                  <a:latin typeface="+mn-ea"/>
                </a:rPr>
                <a:t> 등록</a:t>
              </a:r>
            </a:p>
          </p:txBody>
        </p:sp>
        <p:sp>
          <p:nvSpPr>
            <p:cNvPr id="72" name="모서리가 둥근 직사각형 49">
              <a:extLst>
                <a:ext uri="{FF2B5EF4-FFF2-40B4-BE49-F238E27FC236}">
                  <a16:creationId xmlns:a16="http://schemas.microsoft.com/office/drawing/2014/main" id="{95F0C4CA-BCCF-B114-00B8-556D2C12A8E6}"/>
                </a:ext>
              </a:extLst>
            </p:cNvPr>
            <p:cNvSpPr/>
            <p:nvPr/>
          </p:nvSpPr>
          <p:spPr bwMode="auto">
            <a:xfrm>
              <a:off x="9003684" y="4903353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 err="1">
                  <a:solidFill>
                    <a:schemeClr val="tx1"/>
                  </a:solidFill>
                  <a:latin typeface="+mn-ea"/>
                </a:rPr>
                <a:t>펀딩</a:t>
              </a:r>
              <a:r>
                <a:rPr lang="ko-KR" altLang="en-US" sz="900" dirty="0">
                  <a:solidFill>
                    <a:schemeClr val="tx1"/>
                  </a:solidFill>
                  <a:latin typeface="+mn-ea"/>
                </a:rPr>
                <a:t> 알림</a:t>
              </a:r>
            </a:p>
          </p:txBody>
        </p:sp>
      </p:grpSp>
      <p:grpSp>
        <p:nvGrpSpPr>
          <p:cNvPr id="127" name="그룹 126">
            <a:extLst>
              <a:ext uri="{FF2B5EF4-FFF2-40B4-BE49-F238E27FC236}">
                <a16:creationId xmlns:a16="http://schemas.microsoft.com/office/drawing/2014/main" id="{893F4AFC-1EBA-CD23-8806-98E235EB09C1}"/>
              </a:ext>
            </a:extLst>
          </p:cNvPr>
          <p:cNvGrpSpPr/>
          <p:nvPr/>
        </p:nvGrpSpPr>
        <p:grpSpPr>
          <a:xfrm>
            <a:off x="3233270" y="3325819"/>
            <a:ext cx="1686274" cy="2136932"/>
            <a:chOff x="4053558" y="3088778"/>
            <a:chExt cx="1686274" cy="2136932"/>
          </a:xfrm>
        </p:grpSpPr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8635DE16-EDE0-8F29-93DC-E0402DC2BEBD}"/>
                </a:ext>
              </a:extLst>
            </p:cNvPr>
            <p:cNvCxnSpPr>
              <a:cxnSpLocks/>
              <a:stCxn id="52" idx="2"/>
              <a:endCxn id="79" idx="0"/>
            </p:cNvCxnSpPr>
            <p:nvPr/>
          </p:nvCxnSpPr>
          <p:spPr>
            <a:xfrm>
              <a:off x="4896695" y="3479469"/>
              <a:ext cx="5000" cy="1437285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모서리가 둥근 직사각형 29">
              <a:extLst>
                <a:ext uri="{FF2B5EF4-FFF2-40B4-BE49-F238E27FC236}">
                  <a16:creationId xmlns:a16="http://schemas.microsoft.com/office/drawing/2014/main" id="{DE01AB02-C85B-4534-2A43-22E4BD5069FB}"/>
                </a:ext>
              </a:extLst>
            </p:cNvPr>
            <p:cNvSpPr/>
            <p:nvPr/>
          </p:nvSpPr>
          <p:spPr>
            <a:xfrm>
              <a:off x="4053558" y="3088778"/>
              <a:ext cx="1686274" cy="390691"/>
            </a:xfrm>
            <a:prstGeom prst="roundRect">
              <a:avLst>
                <a:gd name="adj" fmla="val 41681"/>
              </a:avLst>
            </a:prstGeom>
            <a:solidFill>
              <a:schemeClr val="accent2">
                <a:lumMod val="90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 fontAlgn="auto">
                <a:spcBef>
                  <a:spcPct val="10000"/>
                </a:spcBef>
                <a:spcAft>
                  <a:spcPts val="0"/>
                </a:spcAft>
                <a:defRPr/>
              </a:pPr>
              <a:r>
                <a:rPr kumimoji="0" lang="ko-KR" altLang="en-US" sz="900" b="1" dirty="0" err="1">
                  <a:solidFill>
                    <a:schemeClr val="bg1"/>
                  </a:solidFill>
                  <a:latin typeface="+mn-ea"/>
                </a:rPr>
                <a:t>펀딩</a:t>
              </a:r>
              <a:r>
                <a:rPr kumimoji="0" lang="ko-KR" altLang="en-US" sz="900" b="1" dirty="0">
                  <a:solidFill>
                    <a:schemeClr val="bg1"/>
                  </a:solidFill>
                  <a:latin typeface="+mn-ea"/>
                </a:rPr>
                <a:t> 프로젝트</a:t>
              </a:r>
            </a:p>
          </p:txBody>
        </p:sp>
        <p:sp>
          <p:nvSpPr>
            <p:cNvPr id="53" name="모서리가 둥근 직사각형 30">
              <a:extLst>
                <a:ext uri="{FF2B5EF4-FFF2-40B4-BE49-F238E27FC236}">
                  <a16:creationId xmlns:a16="http://schemas.microsoft.com/office/drawing/2014/main" id="{5DE720FE-DECB-1809-64C5-50471E8F7C73}"/>
                </a:ext>
              </a:extLst>
            </p:cNvPr>
            <p:cNvSpPr/>
            <p:nvPr/>
          </p:nvSpPr>
          <p:spPr bwMode="auto">
            <a:xfrm>
              <a:off x="4246899" y="4063630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+mn-ea"/>
                </a:rPr>
                <a:t>인기 </a:t>
              </a:r>
              <a:r>
                <a:rPr lang="ko-KR" altLang="en-US" sz="900" dirty="0" err="1">
                  <a:solidFill>
                    <a:schemeClr val="tx1"/>
                  </a:solidFill>
                  <a:latin typeface="+mn-ea"/>
                </a:rPr>
                <a:t>펀딩</a:t>
              </a:r>
              <a:endParaRPr lang="ko-KR" altLang="en-US" sz="9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54" name="모서리가 둥근 직사각형 31">
              <a:extLst>
                <a:ext uri="{FF2B5EF4-FFF2-40B4-BE49-F238E27FC236}">
                  <a16:creationId xmlns:a16="http://schemas.microsoft.com/office/drawing/2014/main" id="{AE35E27F-0FEB-9278-26E1-067662E7BEF9}"/>
                </a:ext>
              </a:extLst>
            </p:cNvPr>
            <p:cNvSpPr/>
            <p:nvPr/>
          </p:nvSpPr>
          <p:spPr bwMode="auto">
            <a:xfrm>
              <a:off x="4246899" y="3633040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+mn-ea"/>
                </a:rPr>
                <a:t>장르별</a:t>
              </a:r>
            </a:p>
          </p:txBody>
        </p:sp>
        <p:sp>
          <p:nvSpPr>
            <p:cNvPr id="78" name="모서리가 둥근 직사각형 30">
              <a:extLst>
                <a:ext uri="{FF2B5EF4-FFF2-40B4-BE49-F238E27FC236}">
                  <a16:creationId xmlns:a16="http://schemas.microsoft.com/office/drawing/2014/main" id="{46D80C2E-5117-959F-88F0-1B2683DDFF4F}"/>
                </a:ext>
              </a:extLst>
            </p:cNvPr>
            <p:cNvSpPr/>
            <p:nvPr/>
          </p:nvSpPr>
          <p:spPr bwMode="auto">
            <a:xfrm>
              <a:off x="4246899" y="4481752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+mn-ea"/>
                </a:rPr>
                <a:t>신규 </a:t>
              </a:r>
              <a:r>
                <a:rPr lang="ko-KR" altLang="en-US" sz="900" dirty="0" err="1">
                  <a:solidFill>
                    <a:schemeClr val="tx1"/>
                  </a:solidFill>
                  <a:latin typeface="+mn-ea"/>
                </a:rPr>
                <a:t>펀딩</a:t>
              </a:r>
              <a:endParaRPr lang="ko-KR" altLang="en-US" sz="9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79" name="모서리가 둥근 직사각형 30">
              <a:extLst>
                <a:ext uri="{FF2B5EF4-FFF2-40B4-BE49-F238E27FC236}">
                  <a16:creationId xmlns:a16="http://schemas.microsoft.com/office/drawing/2014/main" id="{A7EEDD24-A1F7-E0C0-E767-AED01A2CD35F}"/>
                </a:ext>
              </a:extLst>
            </p:cNvPr>
            <p:cNvSpPr/>
            <p:nvPr/>
          </p:nvSpPr>
          <p:spPr bwMode="auto">
            <a:xfrm>
              <a:off x="4246899" y="4916754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 err="1">
                  <a:solidFill>
                    <a:schemeClr val="tx1"/>
                  </a:solidFill>
                  <a:latin typeface="+mn-ea"/>
                </a:rPr>
                <a:t>펀딩</a:t>
              </a:r>
              <a:r>
                <a:rPr lang="ko-KR" altLang="en-US" sz="900" dirty="0">
                  <a:solidFill>
                    <a:schemeClr val="tx1"/>
                  </a:solidFill>
                  <a:latin typeface="+mn-ea"/>
                </a:rPr>
                <a:t> 예정</a:t>
              </a:r>
            </a:p>
          </p:txBody>
        </p:sp>
      </p:grp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CC161D92-DEB3-91CF-94B8-5F09420FEFB5}"/>
              </a:ext>
            </a:extLst>
          </p:cNvPr>
          <p:cNvSpPr/>
          <p:nvPr/>
        </p:nvSpPr>
        <p:spPr>
          <a:xfrm>
            <a:off x="1372241" y="1609787"/>
            <a:ext cx="1127343" cy="2939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90000"/>
                    <a:lumOff val="10000"/>
                  </a:schemeClr>
                </a:solidFill>
                <a:latin typeface="+mn-ea"/>
              </a:rPr>
              <a:t>회원 전용 화면</a:t>
            </a:r>
          </a:p>
        </p:txBody>
      </p:sp>
      <p:cxnSp>
        <p:nvCxnSpPr>
          <p:cNvPr id="100" name="연결선: 꺾임 99">
            <a:extLst>
              <a:ext uri="{FF2B5EF4-FFF2-40B4-BE49-F238E27FC236}">
                <a16:creationId xmlns:a16="http://schemas.microsoft.com/office/drawing/2014/main" id="{7D9D74CA-E50F-BD8D-5062-6F2469348C18}"/>
              </a:ext>
            </a:extLst>
          </p:cNvPr>
          <p:cNvCxnSpPr>
            <a:stCxn id="11" idx="0"/>
            <a:endCxn id="6" idx="2"/>
          </p:cNvCxnSpPr>
          <p:nvPr/>
        </p:nvCxnSpPr>
        <p:spPr>
          <a:xfrm rot="5400000" flipH="1" flipV="1">
            <a:off x="3580016" y="809834"/>
            <a:ext cx="999375" cy="4032594"/>
          </a:xfrm>
          <a:prstGeom prst="bentConnector3">
            <a:avLst/>
          </a:prstGeom>
          <a:ln w="31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연결선: 꺾임 101">
            <a:extLst>
              <a:ext uri="{FF2B5EF4-FFF2-40B4-BE49-F238E27FC236}">
                <a16:creationId xmlns:a16="http://schemas.microsoft.com/office/drawing/2014/main" id="{FE8BF312-BB72-4842-DEB8-B11DE2834999}"/>
              </a:ext>
            </a:extLst>
          </p:cNvPr>
          <p:cNvCxnSpPr>
            <a:stCxn id="6" idx="2"/>
            <a:endCxn id="63" idx="0"/>
          </p:cNvCxnSpPr>
          <p:nvPr/>
        </p:nvCxnSpPr>
        <p:spPr>
          <a:xfrm rot="16200000" flipH="1">
            <a:off x="6612888" y="1809554"/>
            <a:ext cx="1001486" cy="2035263"/>
          </a:xfrm>
          <a:prstGeom prst="bentConnector3">
            <a:avLst/>
          </a:prstGeom>
          <a:ln w="31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모서리가 둥근 직사각형 35">
            <a:extLst>
              <a:ext uri="{FF2B5EF4-FFF2-40B4-BE49-F238E27FC236}">
                <a16:creationId xmlns:a16="http://schemas.microsoft.com/office/drawing/2014/main" id="{CB47853D-9C91-D822-AD8E-689497B57C01}"/>
              </a:ext>
            </a:extLst>
          </p:cNvPr>
          <p:cNvSpPr/>
          <p:nvPr/>
        </p:nvSpPr>
        <p:spPr bwMode="auto">
          <a:xfrm>
            <a:off x="1312999" y="2019601"/>
            <a:ext cx="1245828" cy="29391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관리자 작성권한</a:t>
            </a:r>
          </a:p>
        </p:txBody>
      </p:sp>
      <p:cxnSp>
        <p:nvCxnSpPr>
          <p:cNvPr id="110" name="연결선: 꺾임 109">
            <a:extLst>
              <a:ext uri="{FF2B5EF4-FFF2-40B4-BE49-F238E27FC236}">
                <a16:creationId xmlns:a16="http://schemas.microsoft.com/office/drawing/2014/main" id="{074AEFF3-719D-8F60-5C20-21E04BCEE6A6}"/>
              </a:ext>
            </a:extLst>
          </p:cNvPr>
          <p:cNvCxnSpPr>
            <a:stCxn id="52" idx="0"/>
            <a:endCxn id="6" idx="2"/>
          </p:cNvCxnSpPr>
          <p:nvPr/>
        </p:nvCxnSpPr>
        <p:spPr>
          <a:xfrm rot="5400000" flipH="1" flipV="1">
            <a:off x="4586515" y="1816335"/>
            <a:ext cx="999376" cy="2019593"/>
          </a:xfrm>
          <a:prstGeom prst="bentConnector3">
            <a:avLst/>
          </a:prstGeom>
          <a:ln w="31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3" name="그림 112">
            <a:extLst>
              <a:ext uri="{FF2B5EF4-FFF2-40B4-BE49-F238E27FC236}">
                <a16:creationId xmlns:a16="http://schemas.microsoft.com/office/drawing/2014/main" id="{7DF927F2-EAA7-4857-1DA6-0A97C1D2B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grpSp>
        <p:nvGrpSpPr>
          <p:cNvPr id="129" name="그룹 128">
            <a:extLst>
              <a:ext uri="{FF2B5EF4-FFF2-40B4-BE49-F238E27FC236}">
                <a16:creationId xmlns:a16="http://schemas.microsoft.com/office/drawing/2014/main" id="{1575D51B-409E-C64C-4526-E6F0A02C6119}"/>
              </a:ext>
            </a:extLst>
          </p:cNvPr>
          <p:cNvGrpSpPr/>
          <p:nvPr/>
        </p:nvGrpSpPr>
        <p:grpSpPr>
          <a:xfrm>
            <a:off x="9339772" y="3283369"/>
            <a:ext cx="1753773" cy="2295850"/>
            <a:chOff x="10472763" y="3046328"/>
            <a:chExt cx="1753773" cy="2295850"/>
          </a:xfrm>
        </p:grpSpPr>
        <p:sp>
          <p:nvSpPr>
            <p:cNvPr id="118" name="직사각형 117">
              <a:extLst>
                <a:ext uri="{FF2B5EF4-FFF2-40B4-BE49-F238E27FC236}">
                  <a16:creationId xmlns:a16="http://schemas.microsoft.com/office/drawing/2014/main" id="{C3F4DD73-A880-E9D3-7422-7292648BBA31}"/>
                </a:ext>
              </a:extLst>
            </p:cNvPr>
            <p:cNvSpPr/>
            <p:nvPr/>
          </p:nvSpPr>
          <p:spPr>
            <a:xfrm>
              <a:off x="10472763" y="3046328"/>
              <a:ext cx="1753773" cy="229585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19" name="직선 연결선 118">
              <a:extLst>
                <a:ext uri="{FF2B5EF4-FFF2-40B4-BE49-F238E27FC236}">
                  <a16:creationId xmlns:a16="http://schemas.microsoft.com/office/drawing/2014/main" id="{ABE47957-2B67-23DE-4B80-40DB10346A47}"/>
                </a:ext>
              </a:extLst>
            </p:cNvPr>
            <p:cNvCxnSpPr>
              <a:stCxn id="120" idx="2"/>
              <a:endCxn id="124" idx="0"/>
            </p:cNvCxnSpPr>
            <p:nvPr/>
          </p:nvCxnSpPr>
          <p:spPr>
            <a:xfrm flipH="1">
              <a:off x="11337104" y="3481579"/>
              <a:ext cx="7650" cy="1421774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모서리가 둥근 직사각형 40">
              <a:extLst>
                <a:ext uri="{FF2B5EF4-FFF2-40B4-BE49-F238E27FC236}">
                  <a16:creationId xmlns:a16="http://schemas.microsoft.com/office/drawing/2014/main" id="{85AC2F1A-6F05-044B-07B1-A69071A66266}"/>
                </a:ext>
              </a:extLst>
            </p:cNvPr>
            <p:cNvSpPr/>
            <p:nvPr/>
          </p:nvSpPr>
          <p:spPr>
            <a:xfrm>
              <a:off x="10501617" y="3090888"/>
              <a:ext cx="1686274" cy="390691"/>
            </a:xfrm>
            <a:prstGeom prst="roundRect">
              <a:avLst>
                <a:gd name="adj" fmla="val 41681"/>
              </a:avLst>
            </a:prstGeom>
            <a:solidFill>
              <a:schemeClr val="accent2">
                <a:lumMod val="90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 fontAlgn="auto">
                <a:spcBef>
                  <a:spcPct val="10000"/>
                </a:spcBef>
                <a:spcAft>
                  <a:spcPts val="0"/>
                </a:spcAft>
                <a:defRPr/>
              </a:pPr>
              <a:r>
                <a:rPr lang="ko-KR" altLang="en-US" sz="900" b="1" dirty="0">
                  <a:solidFill>
                    <a:schemeClr val="bg1"/>
                  </a:solidFill>
                  <a:latin typeface="+mn-ea"/>
                </a:rPr>
                <a:t>설정</a:t>
              </a:r>
              <a:endParaRPr kumimoji="0" lang="ko-KR" altLang="en-US" sz="9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21" name="모서리가 둥근 직사각형 41">
              <a:extLst>
                <a:ext uri="{FF2B5EF4-FFF2-40B4-BE49-F238E27FC236}">
                  <a16:creationId xmlns:a16="http://schemas.microsoft.com/office/drawing/2014/main" id="{0C96E014-CC97-60BC-8DBA-8EF0C60C0DE8}"/>
                </a:ext>
              </a:extLst>
            </p:cNvPr>
            <p:cNvSpPr/>
            <p:nvPr/>
          </p:nvSpPr>
          <p:spPr bwMode="auto">
            <a:xfrm>
              <a:off x="10682308" y="3633040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+mn-ea"/>
                </a:rPr>
                <a:t>프로필 정보</a:t>
              </a:r>
            </a:p>
          </p:txBody>
        </p:sp>
        <p:sp>
          <p:nvSpPr>
            <p:cNvPr id="122" name="모서리가 둥근 직사각형 42">
              <a:extLst>
                <a:ext uri="{FF2B5EF4-FFF2-40B4-BE49-F238E27FC236}">
                  <a16:creationId xmlns:a16="http://schemas.microsoft.com/office/drawing/2014/main" id="{CEBDC19E-78CE-17EC-0593-AED9E7E6A73E}"/>
                </a:ext>
              </a:extLst>
            </p:cNvPr>
            <p:cNvSpPr/>
            <p:nvPr/>
          </p:nvSpPr>
          <p:spPr bwMode="auto">
            <a:xfrm>
              <a:off x="10682308" y="4047963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+mn-ea"/>
                </a:rPr>
                <a:t>계정 정보</a:t>
              </a:r>
            </a:p>
          </p:txBody>
        </p:sp>
        <p:sp>
          <p:nvSpPr>
            <p:cNvPr id="123" name="모서리가 둥근 직사각형 43">
              <a:extLst>
                <a:ext uri="{FF2B5EF4-FFF2-40B4-BE49-F238E27FC236}">
                  <a16:creationId xmlns:a16="http://schemas.microsoft.com/office/drawing/2014/main" id="{9C23AFC7-3E84-A445-2BCF-B55AC8A4AAC3}"/>
                </a:ext>
              </a:extLst>
            </p:cNvPr>
            <p:cNvSpPr/>
            <p:nvPr/>
          </p:nvSpPr>
          <p:spPr bwMode="auto">
            <a:xfrm>
              <a:off x="10682308" y="4475658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solidFill>
                    <a:schemeClr val="tx1"/>
                  </a:solidFill>
                  <a:latin typeface="+mn-ea"/>
                </a:rPr>
                <a:t>배송지 관리</a:t>
              </a:r>
            </a:p>
          </p:txBody>
        </p:sp>
        <p:sp>
          <p:nvSpPr>
            <p:cNvPr id="124" name="모서리가 둥근 직사각형 49">
              <a:extLst>
                <a:ext uri="{FF2B5EF4-FFF2-40B4-BE49-F238E27FC236}">
                  <a16:creationId xmlns:a16="http://schemas.microsoft.com/office/drawing/2014/main" id="{ED550F23-63A6-30AF-F456-DF0916E1C890}"/>
                </a:ext>
              </a:extLst>
            </p:cNvPr>
            <p:cNvSpPr/>
            <p:nvPr/>
          </p:nvSpPr>
          <p:spPr bwMode="auto">
            <a:xfrm>
              <a:off x="10682308" y="4903353"/>
              <a:ext cx="1309592" cy="30895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 cmpd="sng">
              <a:solidFill>
                <a:schemeClr val="bg1">
                  <a:lumMod val="65000"/>
                </a:schemeClr>
              </a:solidFill>
              <a:prstDash val="solid"/>
            </a:ln>
          </p:spPr>
          <p:txBody>
            <a:bodyPr lIns="15518" tIns="15518" rIns="15518" bIns="15518" anchor="ctr"/>
            <a:lstStyle/>
            <a:p>
              <a:pPr algn="ctr">
                <a:spcBef>
                  <a:spcPct val="10000"/>
                </a:spcBef>
              </a:pPr>
              <a:r>
                <a:rPr lang="ko-KR" altLang="en-US" sz="900" dirty="0">
                  <a:latin typeface="+mn-ea"/>
                </a:rPr>
                <a:t>알림 수신여부</a:t>
              </a:r>
              <a:endParaRPr lang="ko-KR" altLang="en-US" sz="900" dirty="0">
                <a:solidFill>
                  <a:schemeClr val="tx1"/>
                </a:solidFill>
                <a:latin typeface="+mn-ea"/>
              </a:endParaRPr>
            </a:p>
          </p:txBody>
        </p:sp>
      </p:grpSp>
      <p:cxnSp>
        <p:nvCxnSpPr>
          <p:cNvPr id="131" name="직선 연결선 130">
            <a:extLst>
              <a:ext uri="{FF2B5EF4-FFF2-40B4-BE49-F238E27FC236}">
                <a16:creationId xmlns:a16="http://schemas.microsoft.com/office/drawing/2014/main" id="{9C02DD7E-0836-D4DC-30B3-F143131F4E90}"/>
              </a:ext>
            </a:extLst>
          </p:cNvPr>
          <p:cNvCxnSpPr>
            <a:stCxn id="6" idx="2"/>
            <a:endCxn id="48" idx="0"/>
          </p:cNvCxnSpPr>
          <p:nvPr/>
        </p:nvCxnSpPr>
        <p:spPr>
          <a:xfrm flipH="1">
            <a:off x="6089408" y="2326443"/>
            <a:ext cx="6592" cy="1001486"/>
          </a:xfrm>
          <a:prstGeom prst="line">
            <a:avLst/>
          </a:prstGeom>
          <a:ln w="31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연결선: 꺾임 132">
            <a:extLst>
              <a:ext uri="{FF2B5EF4-FFF2-40B4-BE49-F238E27FC236}">
                <a16:creationId xmlns:a16="http://schemas.microsoft.com/office/drawing/2014/main" id="{4130354E-BF0F-490C-381B-B5E7C5AAE045}"/>
              </a:ext>
            </a:extLst>
          </p:cNvPr>
          <p:cNvCxnSpPr>
            <a:stCxn id="6" idx="2"/>
            <a:endCxn id="118" idx="0"/>
          </p:cNvCxnSpPr>
          <p:nvPr/>
        </p:nvCxnSpPr>
        <p:spPr>
          <a:xfrm rot="16200000" flipH="1">
            <a:off x="7677866" y="744576"/>
            <a:ext cx="956926" cy="4120659"/>
          </a:xfrm>
          <a:prstGeom prst="bentConnector3">
            <a:avLst>
              <a:gd name="adj1" fmla="val 52330"/>
            </a:avLst>
          </a:prstGeom>
          <a:ln w="31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id="{56128F71-3671-1C2A-E351-EB25170332E1}"/>
              </a:ext>
            </a:extLst>
          </p:cNvPr>
          <p:cNvSpPr txBox="1"/>
          <p:nvPr/>
        </p:nvSpPr>
        <p:spPr>
          <a:xfrm>
            <a:off x="5734516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3158962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55AB124-CB47-43C3-8FDA-0D4BEB4B4A9F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blipFill>
            <a:blip r:embed="rId2"/>
            <a:srcRect/>
            <a:stretch>
              <a:fillRect l="-62926" r="-370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9670718-764C-4D24-9518-B15452686AE2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>
              <a:lumMod val="50000"/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5FFC384-3E87-4633-902B-EA2DC32D9E56}"/>
              </a:ext>
            </a:extLst>
          </p:cNvPr>
          <p:cNvCxnSpPr/>
          <p:nvPr/>
        </p:nvCxnSpPr>
        <p:spPr>
          <a:xfrm>
            <a:off x="6653807" y="1860390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64FE1B2-54FB-45DD-9D60-7668941455EF}"/>
              </a:ext>
            </a:extLst>
          </p:cNvPr>
          <p:cNvCxnSpPr/>
          <p:nvPr/>
        </p:nvCxnSpPr>
        <p:spPr>
          <a:xfrm>
            <a:off x="6653807" y="3459385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38DA245-CA74-457F-B6A5-73872EF51E27}"/>
              </a:ext>
            </a:extLst>
          </p:cNvPr>
          <p:cNvCxnSpPr/>
          <p:nvPr/>
        </p:nvCxnSpPr>
        <p:spPr>
          <a:xfrm>
            <a:off x="6653807" y="5058380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881A189-C581-4963-AF59-5B6BAE8F04C5}"/>
              </a:ext>
            </a:extLst>
          </p:cNvPr>
          <p:cNvGrpSpPr/>
          <p:nvPr/>
        </p:nvGrpSpPr>
        <p:grpSpPr>
          <a:xfrm>
            <a:off x="6980426" y="633345"/>
            <a:ext cx="4614674" cy="978206"/>
            <a:chOff x="6980426" y="633345"/>
            <a:chExt cx="4614674" cy="97820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92070F-6113-4BCC-8C34-406E86058DCB}"/>
                </a:ext>
              </a:extLst>
            </p:cNvPr>
            <p:cNvSpPr txBox="1"/>
            <p:nvPr/>
          </p:nvSpPr>
          <p:spPr>
            <a:xfrm>
              <a:off x="6980427" y="633345"/>
              <a:ext cx="56746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Header</a:t>
              </a:r>
              <a:endPara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26A2F36-589E-49BE-9615-1227AE5FAA72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6976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메뉴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:  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장르별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  |   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인기펀딩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  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|  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신규펀딩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 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|   </a:t>
              </a: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펀딩예정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통합검색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로그인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회원가입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729096"/>
            <a:ext cx="528991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메인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393235"/>
            <a:ext cx="219075" cy="0"/>
          </a:xfrm>
          <a:prstGeom prst="line">
            <a:avLst/>
          </a:prstGeom>
          <a:ln w="317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245A13F-DC56-95DF-5BA7-A658CFC0D66A}"/>
              </a:ext>
            </a:extLst>
          </p:cNvPr>
          <p:cNvGrpSpPr/>
          <p:nvPr/>
        </p:nvGrpSpPr>
        <p:grpSpPr>
          <a:xfrm>
            <a:off x="6980426" y="2049550"/>
            <a:ext cx="4614674" cy="978206"/>
            <a:chOff x="6980426" y="633345"/>
            <a:chExt cx="4614674" cy="97820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52C4552-89D0-13E8-C13E-BC8C922558C2}"/>
                </a:ext>
              </a:extLst>
            </p:cNvPr>
            <p:cNvSpPr txBox="1"/>
            <p:nvPr/>
          </p:nvSpPr>
          <p:spPr>
            <a:xfrm>
              <a:off x="6980427" y="633345"/>
              <a:ext cx="428322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Index</a:t>
              </a:r>
              <a:endPara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E9BA23D-01B6-955F-5339-55D088FDEBA5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6976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메인배너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인기펀딩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신규펀딩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 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F6ECD7A-DFC7-7259-DBC3-46182C8BE5AF}"/>
              </a:ext>
            </a:extLst>
          </p:cNvPr>
          <p:cNvGrpSpPr/>
          <p:nvPr/>
        </p:nvGrpSpPr>
        <p:grpSpPr>
          <a:xfrm>
            <a:off x="6980426" y="3655325"/>
            <a:ext cx="4614674" cy="978206"/>
            <a:chOff x="6980426" y="633345"/>
            <a:chExt cx="4614674" cy="978206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4AC3A2E-9887-9D18-870A-DE4C5BB3AAC4}"/>
                </a:ext>
              </a:extLst>
            </p:cNvPr>
            <p:cNvSpPr txBox="1"/>
            <p:nvPr/>
          </p:nvSpPr>
          <p:spPr>
            <a:xfrm>
              <a:off x="6980427" y="633345"/>
              <a:ext cx="94096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펀딩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 프로젝트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249A109-5A7D-A3AE-01ED-1E39359B70EE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6976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장르별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(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문학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시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/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에세이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웹툰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)</a:t>
              </a: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인기펀딩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신규펀딩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3EBCF2B9-878C-D3AC-2D5C-2EB29D92CBD7}"/>
              </a:ext>
            </a:extLst>
          </p:cNvPr>
          <p:cNvGrpSpPr/>
          <p:nvPr/>
        </p:nvGrpSpPr>
        <p:grpSpPr>
          <a:xfrm>
            <a:off x="6980426" y="5247058"/>
            <a:ext cx="4614674" cy="1219298"/>
            <a:chOff x="6980426" y="633345"/>
            <a:chExt cx="4614674" cy="1219298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78D9DDD-8764-0998-E481-D0AB22A8C6F2}"/>
                </a:ext>
              </a:extLst>
            </p:cNvPr>
            <p:cNvSpPr txBox="1"/>
            <p:nvPr/>
          </p:nvSpPr>
          <p:spPr>
            <a:xfrm>
              <a:off x="6980427" y="633345"/>
              <a:ext cx="499560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Footer</a:t>
              </a:r>
              <a:endPara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7475C7C-DCF4-5778-2203-38A473050A22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93871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회사소개  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|  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공지사항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서비스소개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이용안내  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|  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창작가이드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후원가이드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정책             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|  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이용약관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,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개인정보처리방침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고객지원  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|   1:1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문의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3633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2798843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en-US" altLang="ko-KR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Header, Index, Footer</a:t>
            </a:r>
            <a:endParaRPr lang="ko-KR" altLang="en-US" sz="24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/>
              </a:solidFill>
              <a:latin typeface="Spoqa Han Sans Neo Bold" panose="020B0800000000000000" pitchFamily="34" charset="-127"/>
              <a:ea typeface="Spoqa Han Sans Neo Bold" panose="020B0800000000000000" pitchFamily="34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339837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메인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552014" cy="393562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헤더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메뉴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통합검색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로그인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회원가입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주요 소식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(</a:t>
            </a: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카로셀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배너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)</a:t>
            </a: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관리자 권한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(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최대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3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개 등록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)</a:t>
            </a: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인기펀딩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신규펀딩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푸터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회사소개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이용안내 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정책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고객지원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92B1643-EEDD-BA54-3C23-331B802400A2}"/>
              </a:ext>
            </a:extLst>
          </p:cNvPr>
          <p:cNvSpPr txBox="1"/>
          <p:nvPr/>
        </p:nvSpPr>
        <p:spPr>
          <a:xfrm>
            <a:off x="5734516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99BA980-812B-B8B8-9A8E-78CBE80346E1}"/>
              </a:ext>
            </a:extLst>
          </p:cNvPr>
          <p:cNvSpPr/>
          <p:nvPr/>
        </p:nvSpPr>
        <p:spPr>
          <a:xfrm>
            <a:off x="4041421" y="464677"/>
            <a:ext cx="7787235" cy="5553771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22935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1638269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펀딩</a:t>
            </a: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 프로젝트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339837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메인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92B1643-EEDD-BA54-3C23-331B802400A2}"/>
              </a:ext>
            </a:extLst>
          </p:cNvPr>
          <p:cNvSpPr txBox="1"/>
          <p:nvPr/>
        </p:nvSpPr>
        <p:spPr>
          <a:xfrm>
            <a:off x="5734516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99BA980-812B-B8B8-9A8E-78CBE80346E1}"/>
              </a:ext>
            </a:extLst>
          </p:cNvPr>
          <p:cNvSpPr/>
          <p:nvPr/>
        </p:nvSpPr>
        <p:spPr>
          <a:xfrm>
            <a:off x="4041421" y="464677"/>
            <a:ext cx="7787235" cy="5553771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B00D4C-B8A5-BA37-B9EA-EEE3119E7700}"/>
              </a:ext>
            </a:extLst>
          </p:cNvPr>
          <p:cNvSpPr txBox="1"/>
          <p:nvPr/>
        </p:nvSpPr>
        <p:spPr>
          <a:xfrm>
            <a:off x="626084" y="1864106"/>
            <a:ext cx="2552014" cy="27715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장르별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문학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시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/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에세이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웹툰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Mapper-SQL</a:t>
            </a: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쿼리문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사용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인기펀딩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달성률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높은 순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정렬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신규펀딩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 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최근 등록일 순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정렬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펀딩예정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현재 날짜 기준으로 오픈날짜가 현재날짜보다 이후인 프로젝트 정렬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54506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55AB124-CB47-43C3-8FDA-0D4BEB4B4A9F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blipFill>
            <a:blip r:embed="rId2"/>
            <a:srcRect/>
            <a:stretch>
              <a:fillRect l="-62926" r="-3707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9670718-764C-4D24-9518-B15452686AE2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>
              <a:lumMod val="50000"/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5FFC384-3E87-4633-902B-EA2DC32D9E56}"/>
              </a:ext>
            </a:extLst>
          </p:cNvPr>
          <p:cNvCxnSpPr/>
          <p:nvPr/>
        </p:nvCxnSpPr>
        <p:spPr>
          <a:xfrm>
            <a:off x="6653807" y="1860390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64FE1B2-54FB-45DD-9D60-7668941455EF}"/>
              </a:ext>
            </a:extLst>
          </p:cNvPr>
          <p:cNvCxnSpPr/>
          <p:nvPr/>
        </p:nvCxnSpPr>
        <p:spPr>
          <a:xfrm>
            <a:off x="6653807" y="3459385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38DA245-CA74-457F-B6A5-73872EF51E27}"/>
              </a:ext>
            </a:extLst>
          </p:cNvPr>
          <p:cNvCxnSpPr/>
          <p:nvPr/>
        </p:nvCxnSpPr>
        <p:spPr>
          <a:xfrm>
            <a:off x="6653807" y="5058380"/>
            <a:ext cx="4941293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881A189-C581-4963-AF59-5B6BAE8F04C5}"/>
              </a:ext>
            </a:extLst>
          </p:cNvPr>
          <p:cNvGrpSpPr/>
          <p:nvPr/>
        </p:nvGrpSpPr>
        <p:grpSpPr>
          <a:xfrm>
            <a:off x="6980426" y="2045317"/>
            <a:ext cx="4614674" cy="978206"/>
            <a:chOff x="6980426" y="633345"/>
            <a:chExt cx="4614674" cy="97820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92070F-6113-4BCC-8C34-406E86058DCB}"/>
                </a:ext>
              </a:extLst>
            </p:cNvPr>
            <p:cNvSpPr txBox="1"/>
            <p:nvPr/>
          </p:nvSpPr>
          <p:spPr>
            <a:xfrm>
              <a:off x="6980427" y="633345"/>
              <a:ext cx="117660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로그인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/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로그아웃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26A2F36-589E-49BE-9615-1227AE5FAA72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6976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아이디 유효성 체크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아이디 비밀번호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– DB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연동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다음 로그인 시 아이디 기억하기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729096"/>
            <a:ext cx="1057982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회원관리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393235"/>
            <a:ext cx="219075" cy="0"/>
          </a:xfrm>
          <a:prstGeom prst="line">
            <a:avLst/>
          </a:prstGeom>
          <a:ln w="317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245A13F-DC56-95DF-5BA7-A658CFC0D66A}"/>
              </a:ext>
            </a:extLst>
          </p:cNvPr>
          <p:cNvGrpSpPr/>
          <p:nvPr/>
        </p:nvGrpSpPr>
        <p:grpSpPr>
          <a:xfrm>
            <a:off x="6980426" y="3629994"/>
            <a:ext cx="4614674" cy="737114"/>
            <a:chOff x="6980426" y="633345"/>
            <a:chExt cx="4614674" cy="73711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52C4552-89D0-13E8-C13E-BC8C922558C2}"/>
                </a:ext>
              </a:extLst>
            </p:cNvPr>
            <p:cNvSpPr txBox="1"/>
            <p:nvPr/>
          </p:nvSpPr>
          <p:spPr>
            <a:xfrm>
              <a:off x="6980427" y="633345"/>
              <a:ext cx="1481175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아이디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/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비밀번호 찾기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E9BA23D-01B6-955F-5339-55D088FDEBA5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4565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아이디 찾기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비밀번호 찾기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6179A94-A1A5-E105-129C-EBB8AF4E67E0}"/>
              </a:ext>
            </a:extLst>
          </p:cNvPr>
          <p:cNvGrpSpPr/>
          <p:nvPr/>
        </p:nvGrpSpPr>
        <p:grpSpPr>
          <a:xfrm>
            <a:off x="6980426" y="636580"/>
            <a:ext cx="4614674" cy="978206"/>
            <a:chOff x="6980426" y="633345"/>
            <a:chExt cx="4614674" cy="97820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D07E2E0-BC07-A66E-869B-DFDC20F92E3C}"/>
                </a:ext>
              </a:extLst>
            </p:cNvPr>
            <p:cNvSpPr txBox="1"/>
            <p:nvPr/>
          </p:nvSpPr>
          <p:spPr>
            <a:xfrm>
              <a:off x="6980427" y="633345"/>
              <a:ext cx="609141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Spoqa Han Sans Neo Bold" panose="020B0800000000000000" pitchFamily="34" charset="-127"/>
                  <a:ea typeface="Spoqa Han Sans Neo Bold" panose="020B0800000000000000" pitchFamily="34" charset="-127"/>
                </a:rPr>
                <a:t>회원가입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3CD1FC1-4528-AAF2-E125-0270BF32BB2C}"/>
                </a:ext>
              </a:extLst>
            </p:cNvPr>
            <p:cNvSpPr txBox="1"/>
            <p:nvPr/>
          </p:nvSpPr>
          <p:spPr>
            <a:xfrm>
              <a:off x="6980426" y="913924"/>
              <a:ext cx="4614674" cy="6976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이메일 중복체크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패스워드 이중확인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  <a:p>
              <a:pPr>
                <a:spcAft>
                  <a:spcPts val="200"/>
                </a:spcAft>
              </a:pP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이용정보 동의 </a:t>
              </a:r>
              <a:r>
                <a:rPr lang="en-US" altLang="ko-KR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–DB </a:t>
              </a:r>
              <a:r>
                <a:rPr lang="ko-KR" altLang="en-US" sz="1400" spc="-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>
                      <a:lumMod val="65000"/>
                    </a:schemeClr>
                  </a:solidFill>
                  <a:latin typeface="Spoqa Han Sans Neo Regular" panose="020B0500000000000000" pitchFamily="34" charset="-127"/>
                  <a:ea typeface="Spoqa Han Sans Neo Regular" panose="020B0500000000000000" pitchFamily="34" charset="-127"/>
                </a:rPr>
                <a:t>연동</a:t>
              </a:r>
              <a:endPara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3458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1057982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회원가입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회원관리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552014" cy="13762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유효성 체크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이메일 타입이 아닐 시 오류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아이디 비밀번호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–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DB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 연동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다음에도 내 정보 기억하기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Session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로그인 정보 기억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92B1643-EEDD-BA54-3C23-331B802400A2}"/>
              </a:ext>
            </a:extLst>
          </p:cNvPr>
          <p:cNvSpPr txBox="1"/>
          <p:nvPr/>
        </p:nvSpPr>
        <p:spPr>
          <a:xfrm>
            <a:off x="5734516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B5CEEC8-3F0B-E47B-E118-F9B3AA3E701E}"/>
              </a:ext>
            </a:extLst>
          </p:cNvPr>
          <p:cNvSpPr/>
          <p:nvPr/>
        </p:nvSpPr>
        <p:spPr>
          <a:xfrm>
            <a:off x="4041421" y="464677"/>
            <a:ext cx="7787235" cy="5553771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02620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4A870ECE-B9A3-4F10-93C7-E9401CA61E06}"/>
              </a:ext>
            </a:extLst>
          </p:cNvPr>
          <p:cNvSpPr txBox="1"/>
          <p:nvPr/>
        </p:nvSpPr>
        <p:spPr>
          <a:xfrm>
            <a:off x="596900" y="1060075"/>
            <a:ext cx="793487" cy="36933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24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로그인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86338FD-B2F2-44CB-8AD5-6BA3C4084B45}"/>
              </a:ext>
            </a:extLst>
          </p:cNvPr>
          <p:cNvCxnSpPr>
            <a:cxnSpLocks/>
          </p:cNvCxnSpPr>
          <p:nvPr/>
        </p:nvCxnSpPr>
        <p:spPr>
          <a:xfrm>
            <a:off x="626084" y="1649604"/>
            <a:ext cx="219075" cy="0"/>
          </a:xfrm>
          <a:prstGeom prst="line">
            <a:avLst/>
          </a:prstGeom>
          <a:ln w="317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EA01F3E1-5C05-216E-5F66-A50380FAA5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60" r="2183"/>
          <a:stretch/>
        </p:blipFill>
        <p:spPr>
          <a:xfrm>
            <a:off x="4070197" y="464677"/>
            <a:ext cx="7758459" cy="5553771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692634-6CBD-5B2A-098B-DAB29A1573C0}"/>
              </a:ext>
            </a:extLst>
          </p:cNvPr>
          <p:cNvSpPr txBox="1"/>
          <p:nvPr/>
        </p:nvSpPr>
        <p:spPr>
          <a:xfrm>
            <a:off x="596900" y="763727"/>
            <a:ext cx="679673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spcAft>
                <a:spcPts val="200"/>
              </a:spcAft>
            </a:pPr>
            <a:r>
              <a:rPr lang="ko-KR" altLang="en-US" sz="1600" spc="-1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회원관리</a:t>
            </a:r>
            <a:endParaRPr lang="en-US" altLang="ko-KR" sz="1600" spc="-1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Spoqa Han Sans Neo Regular" panose="020B0500000000000000" charset="-127"/>
              <a:ea typeface="Spoqa Han Sans Neo Regular" panose="020B050000000000000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E4B614-E758-D17E-C21C-B413A1FD9ABD}"/>
              </a:ext>
            </a:extLst>
          </p:cNvPr>
          <p:cNvSpPr txBox="1"/>
          <p:nvPr/>
        </p:nvSpPr>
        <p:spPr>
          <a:xfrm>
            <a:off x="626084" y="1864106"/>
            <a:ext cx="2552014" cy="13762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유효성 체크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이메일 타입이 아닐 시 오류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아이디 비밀번호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–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 </a:t>
            </a: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DB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ea"/>
              </a:rPr>
              <a:t> 연동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  <a:spcAft>
                <a:spcPts val="200"/>
              </a:spcAft>
            </a:pP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</a:rPr>
              <a:t>다음에도 내 정보 기억하기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20000"/>
              </a:lnSpc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altLang="ko-KR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Session </a:t>
            </a:r>
            <a:r>
              <a:rPr lang="ko-KR" altLang="en-US" sz="1400" spc="-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+mn-ea"/>
              </a:rPr>
              <a:t>로그인 정보 기억</a:t>
            </a:r>
            <a:endParaRPr lang="en-US" altLang="ko-KR" sz="1400" spc="-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2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C8C4883-74EE-0C7C-2547-C58B311C9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01" y="3847172"/>
            <a:ext cx="3226288" cy="2171278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FF37C8A-B398-E31A-21A3-B320BCB80E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84" y="467459"/>
            <a:ext cx="1521873" cy="1579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92B1643-EEDD-BA54-3C23-331B802400A2}"/>
              </a:ext>
            </a:extLst>
          </p:cNvPr>
          <p:cNvSpPr txBox="1"/>
          <p:nvPr/>
        </p:nvSpPr>
        <p:spPr>
          <a:xfrm>
            <a:off x="5734516" y="6238332"/>
            <a:ext cx="60941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AI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플랫폼 활용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이커머스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웹서비스 개발  과정 팀프로젝트 </a:t>
            </a:r>
            <a:r>
              <a:rPr lang="ko-KR" altLang="en-US" sz="1100" spc="-5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poqa Han Sans Neo Regular" panose="020B0500000000000000" charset="-127"/>
              </a:rPr>
              <a:t>퍼플레잉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  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|  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사이트  기획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, </a:t>
            </a:r>
            <a:r>
              <a:rPr lang="ko-KR" altLang="en-US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개발 발표 </a:t>
            </a:r>
            <a:r>
              <a:rPr lang="en-US" altLang="ko-KR" sz="1100" spc="-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Spoqa Han Sans Neo Regular" panose="020B0500000000000000" charset="-127"/>
                <a:ea typeface="Spoqa Han Sans Neo Regular" panose="020B0500000000000000" charset="-127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145479116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드랍더피티 템플릿 02">
      <a:dk1>
        <a:srgbClr val="303030"/>
      </a:dk1>
      <a:lt1>
        <a:sysClr val="window" lastClr="FFFFFF"/>
      </a:lt1>
      <a:dk2>
        <a:srgbClr val="44546A"/>
      </a:dk2>
      <a:lt2>
        <a:srgbClr val="E7E6E6"/>
      </a:lt2>
      <a:accent1>
        <a:srgbClr val="4E29AA"/>
      </a:accent1>
      <a:accent2>
        <a:srgbClr val="D2C2E4"/>
      </a:accent2>
      <a:accent3>
        <a:srgbClr val="C879FF"/>
      </a:accent3>
      <a:accent4>
        <a:srgbClr val="E4BDFF"/>
      </a:accent4>
      <a:accent5>
        <a:srgbClr val="F4B942"/>
      </a:accent5>
      <a:accent6>
        <a:srgbClr val="FBE3B3"/>
      </a:accent6>
      <a:hlink>
        <a:srgbClr val="303030"/>
      </a:hlink>
      <a:folHlink>
        <a:srgbClr val="F4B942"/>
      </a:folHlink>
    </a:clrScheme>
    <a:fontScheme name="무료 템플릿 01">
      <a:majorFont>
        <a:latin typeface="Poppins Black"/>
        <a:ea typeface="SpoqaHanSans-Bold"/>
        <a:cs typeface=""/>
      </a:majorFont>
      <a:minorFont>
        <a:latin typeface="Poppins Light"/>
        <a:ea typeface="SpoqaHanSans-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0" tIns="0" rIns="0" bIns="0" rtlCol="0" anchor="ctr"/>
      <a:lstStyle>
        <a:defPPr algn="ctr">
          <a:defRPr dirty="0" err="1" smtClean="0">
            <a:ln>
              <a:solidFill>
                <a:schemeClr val="accent1">
                  <a:shade val="50000"/>
                  <a:alpha val="0"/>
                </a:schemeClr>
              </a:solidFill>
            </a:ln>
            <a:latin typeface="+mj-ea"/>
            <a:ea typeface="+mj-ea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 cap="rnd"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dirty="0" err="1" smtClean="0">
            <a:ln>
              <a:solidFill>
                <a:schemeClr val="accent1">
                  <a:shade val="50000"/>
                  <a:alpha val="0"/>
                </a:schemeClr>
              </a:solidFill>
            </a:ln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1228</TotalTime>
  <Words>872</Words>
  <Application>Microsoft Office PowerPoint</Application>
  <PresentationFormat>와이드스크린</PresentationFormat>
  <Paragraphs>234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7" baseType="lpstr">
      <vt:lpstr>Spoqa Han Sans Neo Regular</vt:lpstr>
      <vt:lpstr>SpoqaHanSans-Light</vt:lpstr>
      <vt:lpstr>Poppins ExtraBold</vt:lpstr>
      <vt:lpstr>Source Sans Pro</vt:lpstr>
      <vt:lpstr>Spoqa Han Sans Neo Bold</vt:lpstr>
      <vt:lpstr>Arial</vt:lpstr>
      <vt:lpstr>SpoqaHanSans-Bold</vt:lpstr>
      <vt:lpstr>맑은 고딕</vt:lpstr>
      <vt:lpstr>Poppins Light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신강식</dc:creator>
  <cp:lastModifiedBy>leeheera</cp:lastModifiedBy>
  <cp:revision>29</cp:revision>
  <dcterms:created xsi:type="dcterms:W3CDTF">2021-06-23T01:27:35Z</dcterms:created>
  <dcterms:modified xsi:type="dcterms:W3CDTF">2022-11-29T13:14:45Z</dcterms:modified>
</cp:coreProperties>
</file>

<file path=docProps/thumbnail.jpeg>
</file>